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261" r:id="rId4"/>
  </p:sldMasterIdLst>
  <p:notesMasterIdLst>
    <p:notesMasterId r:id="rId41"/>
  </p:notesMasterIdLst>
  <p:handoutMasterIdLst>
    <p:handoutMasterId r:id="rId42"/>
  </p:handoutMasterIdLst>
  <p:sldIdLst>
    <p:sldId id="256" r:id="rId5"/>
    <p:sldId id="267" r:id="rId6"/>
    <p:sldId id="257" r:id="rId7"/>
    <p:sldId id="272" r:id="rId8"/>
    <p:sldId id="279" r:id="rId9"/>
    <p:sldId id="322" r:id="rId10"/>
    <p:sldId id="348" r:id="rId11"/>
    <p:sldId id="310" r:id="rId12"/>
    <p:sldId id="311" r:id="rId13"/>
    <p:sldId id="312" r:id="rId14"/>
    <p:sldId id="313" r:id="rId15"/>
    <p:sldId id="327" r:id="rId16"/>
    <p:sldId id="328" r:id="rId17"/>
    <p:sldId id="264" r:id="rId18"/>
    <p:sldId id="329" r:id="rId19"/>
    <p:sldId id="330" r:id="rId20"/>
    <p:sldId id="331" r:id="rId21"/>
    <p:sldId id="332" r:id="rId22"/>
    <p:sldId id="339" r:id="rId23"/>
    <p:sldId id="340" r:id="rId24"/>
    <p:sldId id="333" r:id="rId25"/>
    <p:sldId id="334" r:id="rId26"/>
    <p:sldId id="335" r:id="rId27"/>
    <p:sldId id="336" r:id="rId28"/>
    <p:sldId id="337" r:id="rId29"/>
    <p:sldId id="338" r:id="rId30"/>
    <p:sldId id="341" r:id="rId31"/>
    <p:sldId id="342" r:id="rId32"/>
    <p:sldId id="343" r:id="rId33"/>
    <p:sldId id="344" r:id="rId34"/>
    <p:sldId id="345" r:id="rId35"/>
    <p:sldId id="346" r:id="rId36"/>
    <p:sldId id="347" r:id="rId37"/>
    <p:sldId id="349" r:id="rId38"/>
    <p:sldId id="350" r:id="rId39"/>
    <p:sldId id="265" r:id="rId40"/>
  </p:sldIdLst>
  <p:sldSz cx="12192000" cy="6858000"/>
  <p:notesSz cx="7099300" cy="10234613"/>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7"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D3DEF1"/>
    <a:srgbClr val="FFFFFF"/>
    <a:srgbClr val="99FFCC"/>
    <a:srgbClr val="FFFF66"/>
    <a:srgbClr val="333399"/>
    <a:srgbClr val="197DCE"/>
    <a:srgbClr val="0066CC"/>
    <a:srgbClr val="0099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291" autoAdjust="0"/>
  </p:normalViewPr>
  <p:slideViewPr>
    <p:cSldViewPr snapToGrid="0" showGuides="1">
      <p:cViewPr varScale="1">
        <p:scale>
          <a:sx n="106" d="100"/>
          <a:sy n="106" d="100"/>
        </p:scale>
        <p:origin x="450" y="114"/>
      </p:cViewPr>
      <p:guideLst>
        <p:guide pos="3840"/>
        <p:guide orient="horz" pos="2160"/>
      </p:guideLst>
    </p:cSldViewPr>
  </p:slideViewPr>
  <p:notesTextViewPr>
    <p:cViewPr>
      <p:scale>
        <a:sx n="1" d="1"/>
        <a:sy n="1" d="1"/>
      </p:scale>
      <p:origin x="0" y="0"/>
    </p:cViewPr>
  </p:notesTextViewPr>
  <p:notesViewPr>
    <p:cSldViewPr snapToGrid="0" showGuides="1">
      <p:cViewPr varScale="1">
        <p:scale>
          <a:sx n="99" d="100"/>
          <a:sy n="99" d="100"/>
        </p:scale>
        <p:origin x="4416"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9FB0DB-6E14-4D38-930B-E188F6E13CB2}"/>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ru-RU" dirty="0"/>
          </a:p>
        </p:txBody>
      </p:sp>
      <p:sp>
        <p:nvSpPr>
          <p:cNvPr id="3" name="Date Placeholder 2">
            <a:extLst>
              <a:ext uri="{FF2B5EF4-FFF2-40B4-BE49-F238E27FC236}">
                <a16:creationId xmlns:a16="http://schemas.microsoft.com/office/drawing/2014/main" id="{F6DB5971-2675-487B-9E88-02DB3F19D0BC}"/>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9E88B8F3-31C2-4698-B74C-D5D76CFD8ACD}" type="datetimeFigureOut">
              <a:rPr lang="ru-RU" smtClean="0"/>
              <a:t>22.07.2026</a:t>
            </a:fld>
            <a:endParaRPr lang="ru-RU" dirty="0"/>
          </a:p>
        </p:txBody>
      </p:sp>
      <p:sp>
        <p:nvSpPr>
          <p:cNvPr id="4" name="Footer Placeholder 3">
            <a:extLst>
              <a:ext uri="{FF2B5EF4-FFF2-40B4-BE49-F238E27FC236}">
                <a16:creationId xmlns:a16="http://schemas.microsoft.com/office/drawing/2014/main" id="{D98F2125-3128-41A1-8437-EB29536F4DF1}"/>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ru-RU" dirty="0"/>
          </a:p>
        </p:txBody>
      </p:sp>
      <p:sp>
        <p:nvSpPr>
          <p:cNvPr id="5" name="Slide Number Placeholder 4">
            <a:extLst>
              <a:ext uri="{FF2B5EF4-FFF2-40B4-BE49-F238E27FC236}">
                <a16:creationId xmlns:a16="http://schemas.microsoft.com/office/drawing/2014/main" id="{4663736B-7E4B-4A53-8310-E0970E67F8A0}"/>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18F8-B739-4178-8D2D-879F4A27DC29}" type="slidenum">
              <a:rPr lang="ru-RU" smtClean="0"/>
              <a:t>‹#›</a:t>
            </a:fld>
            <a:endParaRPr lang="ru-RU" dirty="0"/>
          </a:p>
        </p:txBody>
      </p:sp>
    </p:spTree>
    <p:extLst>
      <p:ext uri="{BB962C8B-B14F-4D97-AF65-F5344CB8AC3E}">
        <p14:creationId xmlns:p14="http://schemas.microsoft.com/office/powerpoint/2010/main" val="2492907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ru-RU"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7000EB3D-2307-4317-8A1D-B47FA45245F0}" type="datetimeFigureOut">
              <a:rPr lang="ru-RU" smtClean="0"/>
              <a:t>22.07.2026</a:t>
            </a:fld>
            <a:endParaRPr lang="ru-RU" dirty="0"/>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ru-RU"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ru-RU"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53D78A92-0141-4330-8F3E-FAADFAC23844}" type="slidenum">
              <a:rPr lang="ru-RU" smtClean="0"/>
              <a:t>‹#›</a:t>
            </a:fld>
            <a:endParaRPr lang="ru-RU"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2B4BC-2001-C53D-973C-E415B0FFB8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3D83EB6A-594F-9148-F343-C75C12D408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39F33EF8-D6A1-AEFC-3C7E-3498BD5AEA13}"/>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5" name="Footer Placeholder 4">
            <a:extLst>
              <a:ext uri="{FF2B5EF4-FFF2-40B4-BE49-F238E27FC236}">
                <a16:creationId xmlns:a16="http://schemas.microsoft.com/office/drawing/2014/main" id="{39D9AACE-AACA-D5AC-4407-682106CF14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A8F3166-E4CD-2A0B-2945-9B614F306B85}"/>
              </a:ext>
            </a:extLst>
          </p:cNvPr>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Freeform: Shape 6">
            <a:extLst>
              <a:ext uri="{FF2B5EF4-FFF2-40B4-BE49-F238E27FC236}">
                <a16:creationId xmlns:a16="http://schemas.microsoft.com/office/drawing/2014/main" id="{39AC110E-3DE5-DC3E-42C5-33401AAD51B1}"/>
              </a:ext>
            </a:extLst>
          </p:cNvPr>
          <p:cNvSpPr/>
          <p:nvPr userDrawn="1"/>
        </p:nvSpPr>
        <p:spPr>
          <a:xfrm>
            <a:off x="3033191" y="0"/>
            <a:ext cx="9155634" cy="6858000"/>
          </a:xfrm>
          <a:custGeom>
            <a:avLst/>
            <a:gdLst>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2101419 w 9155634"/>
              <a:gd name="connsiteY4" fmla="*/ 3511550 h 6858000"/>
              <a:gd name="connsiteX5" fmla="*/ 3591129 w 9155634"/>
              <a:gd name="connsiteY5" fmla="*/ 3511550 h 6858000"/>
              <a:gd name="connsiteX6" fmla="*/ 2150949 w 9155634"/>
              <a:gd name="connsiteY6" fmla="*/ 6858000 h 6858000"/>
              <a:gd name="connsiteX7" fmla="*/ 661239 w 9155634"/>
              <a:gd name="connsiteY7" fmla="*/ 6858000 h 6858000"/>
              <a:gd name="connsiteX8" fmla="*/ 8147889 w 9155634"/>
              <a:gd name="connsiteY8" fmla="*/ 0 h 6858000"/>
              <a:gd name="connsiteX9" fmla="*/ 9155634 w 9155634"/>
              <a:gd name="connsiteY9" fmla="*/ 0 h 6858000"/>
              <a:gd name="connsiteX10" fmla="*/ 9155634 w 9155634"/>
              <a:gd name="connsiteY10" fmla="*/ 3346450 h 6858000"/>
              <a:gd name="connsiteX11" fmla="*/ 6707709 w 9155634"/>
              <a:gd name="connsiteY11" fmla="*/ 3346450 h 6858000"/>
              <a:gd name="connsiteX12" fmla="*/ 5350079 w 9155634"/>
              <a:gd name="connsiteY12" fmla="*/ 0 h 6858000"/>
              <a:gd name="connsiteX13" fmla="*/ 7912939 w 9155634"/>
              <a:gd name="connsiteY13" fmla="*/ 0 h 6858000"/>
              <a:gd name="connsiteX14" fmla="*/ 4961459 w 9155634"/>
              <a:gd name="connsiteY14" fmla="*/ 6858000 h 6858000"/>
              <a:gd name="connsiteX15" fmla="*/ 2399869 w 9155634"/>
              <a:gd name="connsiteY15" fmla="*/ 6858000 h 6858000"/>
              <a:gd name="connsiteX16" fmla="*/ 3612719 w 9155634"/>
              <a:gd name="connsiteY16" fmla="*/ 0 h 6858000"/>
              <a:gd name="connsiteX17" fmla="*/ 5102429 w 9155634"/>
              <a:gd name="connsiteY17" fmla="*/ 0 h 6858000"/>
              <a:gd name="connsiteX18" fmla="*/ 3662249 w 9155634"/>
              <a:gd name="connsiteY18" fmla="*/ 3346450 h 6858000"/>
              <a:gd name="connsiteX19" fmla="*/ 2172539 w 9155634"/>
              <a:gd name="connsiteY19" fmla="*/ 3346450 h 6858000"/>
              <a:gd name="connsiteX20" fmla="*/ 2947249 w 9155634"/>
              <a:gd name="connsiteY20" fmla="*/ 0 h 6858000"/>
              <a:gd name="connsiteX21" fmla="*/ 3381579 w 9155634"/>
              <a:gd name="connsiteY21" fmla="*/ 0 h 6858000"/>
              <a:gd name="connsiteX22" fmla="*/ 430099 w 9155634"/>
              <a:gd name="connsiteY22" fmla="*/ 6858000 h 6858000"/>
              <a:gd name="connsiteX23" fmla="*/ 0 w 9155634"/>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634" h="6858000">
                <a:moveTo>
                  <a:pt x="6636589" y="3511550"/>
                </a:moveTo>
                <a:lnTo>
                  <a:pt x="9155634" y="3511550"/>
                </a:lnTo>
                <a:lnTo>
                  <a:pt x="9155634" y="6858000"/>
                </a:lnTo>
                <a:lnTo>
                  <a:pt x="5196409" y="6858000"/>
                </a:lnTo>
                <a:close/>
                <a:moveTo>
                  <a:pt x="2101419" y="3511550"/>
                </a:moveTo>
                <a:lnTo>
                  <a:pt x="3591129" y="3511550"/>
                </a:lnTo>
                <a:lnTo>
                  <a:pt x="2150949" y="6858000"/>
                </a:lnTo>
                <a:lnTo>
                  <a:pt x="661239" y="6858000"/>
                </a:lnTo>
                <a:close/>
                <a:moveTo>
                  <a:pt x="8147889" y="0"/>
                </a:moveTo>
                <a:lnTo>
                  <a:pt x="9155634" y="0"/>
                </a:lnTo>
                <a:lnTo>
                  <a:pt x="9155634" y="3346450"/>
                </a:lnTo>
                <a:lnTo>
                  <a:pt x="6707709" y="3346450"/>
                </a:lnTo>
                <a:close/>
                <a:moveTo>
                  <a:pt x="5350079" y="0"/>
                </a:moveTo>
                <a:lnTo>
                  <a:pt x="7912939" y="0"/>
                </a:lnTo>
                <a:lnTo>
                  <a:pt x="4961459" y="6858000"/>
                </a:lnTo>
                <a:lnTo>
                  <a:pt x="2399869" y="6858000"/>
                </a:lnTo>
                <a:close/>
                <a:moveTo>
                  <a:pt x="3612719" y="0"/>
                </a:moveTo>
                <a:lnTo>
                  <a:pt x="5102429" y="0"/>
                </a:lnTo>
                <a:lnTo>
                  <a:pt x="3662249" y="3346450"/>
                </a:lnTo>
                <a:lnTo>
                  <a:pt x="2172539" y="3346450"/>
                </a:lnTo>
                <a:close/>
                <a:moveTo>
                  <a:pt x="2947249" y="0"/>
                </a:moveTo>
                <a:lnTo>
                  <a:pt x="3381579" y="0"/>
                </a:lnTo>
                <a:lnTo>
                  <a:pt x="430099" y="6858000"/>
                </a:lnTo>
                <a:lnTo>
                  <a:pt x="0" y="6858000"/>
                </a:lnTo>
                <a:close/>
              </a:path>
            </a:pathLst>
          </a:custGeom>
          <a:solidFill>
            <a:schemeClr val="bg2">
              <a:alpha val="15000"/>
            </a:schemeClr>
          </a:solidFill>
          <a:ln w="12700" cap="flat">
            <a:noFill/>
            <a:prstDash val="solid"/>
            <a:miter/>
          </a:ln>
        </p:spPr>
        <p:txBody>
          <a:bodyPr rtlCol="0" anchor="ctr"/>
          <a:lstStyle/>
          <a:p>
            <a:pPr algn="l"/>
            <a:endParaRPr lang="en-US" dirty="0"/>
          </a:p>
        </p:txBody>
      </p:sp>
    </p:spTree>
    <p:extLst>
      <p:ext uri="{BB962C8B-B14F-4D97-AF65-F5344CB8AC3E}">
        <p14:creationId xmlns:p14="http://schemas.microsoft.com/office/powerpoint/2010/main" val="158397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BE904-DDD3-683E-EEE5-ACBBF08AB06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11BB3B66-61E6-0009-E9F0-CA095B291C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8490E4-7680-7AB3-7BCD-373F4D7A7F22}"/>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5" name="Footer Placeholder 4">
            <a:extLst>
              <a:ext uri="{FF2B5EF4-FFF2-40B4-BE49-F238E27FC236}">
                <a16:creationId xmlns:a16="http://schemas.microsoft.com/office/drawing/2014/main" id="{B5BDA131-975D-17C6-EBD3-46DA8AC4E5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A85D6E-F7B7-F3F3-09C1-6A4175E13C07}"/>
              </a:ext>
            </a:extLst>
          </p:cNvPr>
          <p:cNvSpPr>
            <a:spLocks noGrp="1"/>
          </p:cNvSpPr>
          <p:nvPr>
            <p:ph type="sldNum" sz="quarter" idx="12"/>
          </p:nvPr>
        </p:nvSpPr>
        <p:spPr/>
        <p:txBody>
          <a:bodyPr/>
          <a:lstStyle/>
          <a:p>
            <a:fld id="{D495E168-DA5E-4888-8D8A-92B118324C14}" type="slidenum">
              <a:rPr lang="ru-RU" smtClean="0"/>
              <a:pPr/>
              <a:t>‹#›</a:t>
            </a:fld>
            <a:endParaRPr lang="ru-RU" dirty="0"/>
          </a:p>
        </p:txBody>
      </p:sp>
      <p:grpSp>
        <p:nvGrpSpPr>
          <p:cNvPr id="7" name="Graphic 1">
            <a:extLst>
              <a:ext uri="{FF2B5EF4-FFF2-40B4-BE49-F238E27FC236}">
                <a16:creationId xmlns:a16="http://schemas.microsoft.com/office/drawing/2014/main" id="{31BBBDAD-0846-5AED-1D55-DEB0C82F0FCD}"/>
              </a:ext>
            </a:extLst>
          </p:cNvPr>
          <p:cNvGrpSpPr/>
          <p:nvPr userDrawn="1"/>
        </p:nvGrpSpPr>
        <p:grpSpPr>
          <a:xfrm>
            <a:off x="0" y="0"/>
            <a:ext cx="12192000" cy="6858000"/>
            <a:chOff x="0" y="0"/>
            <a:chExt cx="12192000" cy="6858000"/>
          </a:xfrm>
        </p:grpSpPr>
        <p:sp>
          <p:nvSpPr>
            <p:cNvPr id="8" name="Freeform: Shape 7">
              <a:extLst>
                <a:ext uri="{FF2B5EF4-FFF2-40B4-BE49-F238E27FC236}">
                  <a16:creationId xmlns:a16="http://schemas.microsoft.com/office/drawing/2014/main" id="{351E73E3-D499-9B7D-A02A-EE4DFEC7150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9" name="Freeform: Shape 8">
              <a:extLst>
                <a:ext uri="{FF2B5EF4-FFF2-40B4-BE49-F238E27FC236}">
                  <a16:creationId xmlns:a16="http://schemas.microsoft.com/office/drawing/2014/main" id="{4870D84A-3463-17BF-F5EA-BFDC6A71491C}"/>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10" name="Graphic 4">
            <a:extLst>
              <a:ext uri="{FF2B5EF4-FFF2-40B4-BE49-F238E27FC236}">
                <a16:creationId xmlns:a16="http://schemas.microsoft.com/office/drawing/2014/main" id="{0E149E14-B1CF-7D38-4876-62EBF3228DF1}"/>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1" name="Graphic 15">
            <a:extLst>
              <a:ext uri="{FF2B5EF4-FFF2-40B4-BE49-F238E27FC236}">
                <a16:creationId xmlns:a16="http://schemas.microsoft.com/office/drawing/2014/main" id="{636DD9AA-3A55-1C28-B419-BA570C3A906E}"/>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680509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1B81C-94AA-ED6A-4B4C-3FB4C0B47A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B5B7907-ED2F-4864-43EC-ED8C0E4234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91AA77-6079-6FD9-8ADD-937B43EDE485}"/>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5" name="Footer Placeholder 4">
            <a:extLst>
              <a:ext uri="{FF2B5EF4-FFF2-40B4-BE49-F238E27FC236}">
                <a16:creationId xmlns:a16="http://schemas.microsoft.com/office/drawing/2014/main" id="{52FF8326-9C7C-1DDE-20EA-75D786C4F4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E5D2F9-016A-BBD3-EAD7-6DCA45A1D64F}"/>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7" name="Freeform: Shape 6">
            <a:extLst>
              <a:ext uri="{FF2B5EF4-FFF2-40B4-BE49-F238E27FC236}">
                <a16:creationId xmlns:a16="http://schemas.microsoft.com/office/drawing/2014/main" id="{351CB828-74B4-B7BB-750A-8BCD3DEA5D83}"/>
              </a:ext>
            </a:extLst>
          </p:cNvPr>
          <p:cNvSpPr/>
          <p:nvPr userDrawn="1"/>
        </p:nvSpPr>
        <p:spPr>
          <a:xfrm>
            <a:off x="-1" y="172278"/>
            <a:ext cx="12192000" cy="6559826"/>
          </a:xfrm>
          <a:custGeom>
            <a:avLst/>
            <a:gdLst>
              <a:gd name="connsiteX0" fmla="*/ 5864259 w 12192000"/>
              <a:gd name="connsiteY0" fmla="*/ 2854132 h 6559826"/>
              <a:gd name="connsiteX1" fmla="*/ 5864259 w 12192000"/>
              <a:gd name="connsiteY1" fmla="*/ 5342062 h 6559826"/>
              <a:gd name="connsiteX2" fmla="*/ 6907 w 12192000"/>
              <a:gd name="connsiteY2" fmla="*/ 6559826 h 6559826"/>
              <a:gd name="connsiteX3" fmla="*/ 0 w 12192000"/>
              <a:gd name="connsiteY3" fmla="*/ 6559826 h 6559826"/>
              <a:gd name="connsiteX4" fmla="*/ 0 w 12192000"/>
              <a:gd name="connsiteY4" fmla="*/ 4073332 h 6559826"/>
              <a:gd name="connsiteX5" fmla="*/ 12192000 w 12192000"/>
              <a:gd name="connsiteY5" fmla="*/ 2685378 h 6559826"/>
              <a:gd name="connsiteX6" fmla="*/ 12192000 w 12192000"/>
              <a:gd name="connsiteY6" fmla="*/ 5173308 h 6559826"/>
              <a:gd name="connsiteX7" fmla="*/ 6104805 w 12192000"/>
              <a:gd name="connsiteY7" fmla="*/ 6429182 h 6559826"/>
              <a:gd name="connsiteX8" fmla="*/ 6104805 w 12192000"/>
              <a:gd name="connsiteY8" fmla="*/ 3941252 h 6559826"/>
              <a:gd name="connsiteX9" fmla="*/ 11991762 w 12192000"/>
              <a:gd name="connsiteY9" fmla="*/ 0 h 6559826"/>
              <a:gd name="connsiteX10" fmla="*/ 12192000 w 12192000"/>
              <a:gd name="connsiteY10" fmla="*/ 0 h 6559826"/>
              <a:gd name="connsiteX11" fmla="*/ 12192000 w 12192000"/>
              <a:gd name="connsiteY11" fmla="*/ 2446611 h 6559826"/>
              <a:gd name="connsiteX12" fmla="*/ 6104805 w 12192000"/>
              <a:gd name="connsiteY12" fmla="*/ 3701222 h 6559826"/>
              <a:gd name="connsiteX13" fmla="*/ 6104805 w 12192000"/>
              <a:gd name="connsiteY13" fmla="*/ 1214562 h 655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559826">
                <a:moveTo>
                  <a:pt x="5864259" y="2854132"/>
                </a:moveTo>
                <a:lnTo>
                  <a:pt x="5864259" y="5342062"/>
                </a:lnTo>
                <a:lnTo>
                  <a:pt x="6907" y="6559826"/>
                </a:lnTo>
                <a:lnTo>
                  <a:pt x="0" y="6559826"/>
                </a:lnTo>
                <a:lnTo>
                  <a:pt x="0" y="4073332"/>
                </a:lnTo>
                <a:close/>
                <a:moveTo>
                  <a:pt x="12192000" y="2685378"/>
                </a:moveTo>
                <a:lnTo>
                  <a:pt x="12192000" y="5173308"/>
                </a:lnTo>
                <a:lnTo>
                  <a:pt x="6104805" y="6429182"/>
                </a:lnTo>
                <a:lnTo>
                  <a:pt x="6104805" y="3941252"/>
                </a:lnTo>
                <a:close/>
                <a:moveTo>
                  <a:pt x="11991762" y="0"/>
                </a:moveTo>
                <a:lnTo>
                  <a:pt x="12192000" y="0"/>
                </a:lnTo>
                <a:lnTo>
                  <a:pt x="12192000" y="2446611"/>
                </a:lnTo>
                <a:lnTo>
                  <a:pt x="6104805" y="3701222"/>
                </a:lnTo>
                <a:lnTo>
                  <a:pt x="6104805" y="1214562"/>
                </a:lnTo>
                <a:close/>
              </a:path>
            </a:pathLst>
          </a:custGeom>
          <a:solidFill>
            <a:schemeClr val="bg2">
              <a:alpha val="15000"/>
            </a:schemeClr>
          </a:solidFill>
          <a:ln w="12700" cap="flat">
            <a:noFill/>
            <a:prstDash val="solid"/>
            <a:miter/>
          </a:ln>
        </p:spPr>
        <p:txBody>
          <a:bodyPr rtlCol="0" anchor="ctr"/>
          <a:lstStyle/>
          <a:p>
            <a:pPr algn="l"/>
            <a:endParaRPr lang="en-US" dirty="0"/>
          </a:p>
        </p:txBody>
      </p:sp>
    </p:spTree>
    <p:extLst>
      <p:ext uri="{BB962C8B-B14F-4D97-AF65-F5344CB8AC3E}">
        <p14:creationId xmlns:p14="http://schemas.microsoft.com/office/powerpoint/2010/main" val="554909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03D79-2B88-0680-2BA5-7362074BA2F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90756B4-2DCF-0A5B-A496-50C5D54DCC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DB6EF0E-8214-965D-ACEA-604FFDA708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ACAC89E-E4FB-EA7B-5896-7F4D2BAD0E0A}"/>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6" name="Footer Placeholder 5">
            <a:extLst>
              <a:ext uri="{FF2B5EF4-FFF2-40B4-BE49-F238E27FC236}">
                <a16:creationId xmlns:a16="http://schemas.microsoft.com/office/drawing/2014/main" id="{91688493-0467-042A-1A47-89C8130079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E7F344B-A2B0-F701-DB71-92EFA005C90B}"/>
              </a:ext>
            </a:extLst>
          </p:cNvPr>
          <p:cNvSpPr>
            <a:spLocks noGrp="1"/>
          </p:cNvSpPr>
          <p:nvPr>
            <p:ph type="sldNum" sz="quarter" idx="12"/>
          </p:nvPr>
        </p:nvSpPr>
        <p:spPr/>
        <p:txBody>
          <a:bodyPr/>
          <a:lstStyle/>
          <a:p>
            <a:fld id="{D495E168-DA5E-4888-8D8A-92B118324C14}" type="slidenum">
              <a:rPr lang="ru-RU" smtClean="0"/>
              <a:pPr/>
              <a:t>‹#›</a:t>
            </a:fld>
            <a:endParaRPr lang="ru-RU" dirty="0"/>
          </a:p>
        </p:txBody>
      </p:sp>
      <p:grpSp>
        <p:nvGrpSpPr>
          <p:cNvPr id="8" name="Graphic 1">
            <a:extLst>
              <a:ext uri="{FF2B5EF4-FFF2-40B4-BE49-F238E27FC236}">
                <a16:creationId xmlns:a16="http://schemas.microsoft.com/office/drawing/2014/main" id="{F97DAA7C-B723-4DDC-BA8D-E3DD4EECB71A}"/>
              </a:ext>
            </a:extLst>
          </p:cNvPr>
          <p:cNvGrpSpPr/>
          <p:nvPr userDrawn="1"/>
        </p:nvGrpSpPr>
        <p:grpSpPr>
          <a:xfrm>
            <a:off x="0" y="0"/>
            <a:ext cx="12192000" cy="6858000"/>
            <a:chOff x="0" y="0"/>
            <a:chExt cx="12192000" cy="6858000"/>
          </a:xfrm>
        </p:grpSpPr>
        <p:sp>
          <p:nvSpPr>
            <p:cNvPr id="9" name="Freeform: Shape 8">
              <a:extLst>
                <a:ext uri="{FF2B5EF4-FFF2-40B4-BE49-F238E27FC236}">
                  <a16:creationId xmlns:a16="http://schemas.microsoft.com/office/drawing/2014/main" id="{7F71FEC9-0162-5CB3-9427-4F96DEFE8104}"/>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0" name="Freeform: Shape 9">
              <a:extLst>
                <a:ext uri="{FF2B5EF4-FFF2-40B4-BE49-F238E27FC236}">
                  <a16:creationId xmlns:a16="http://schemas.microsoft.com/office/drawing/2014/main" id="{CB8F16DB-415B-47EC-DBE6-0C153F055E7B}"/>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11" name="Graphic 4">
            <a:extLst>
              <a:ext uri="{FF2B5EF4-FFF2-40B4-BE49-F238E27FC236}">
                <a16:creationId xmlns:a16="http://schemas.microsoft.com/office/drawing/2014/main" id="{ACDD4F59-93C2-370E-FE17-A91ECA092FA0}"/>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2" name="Graphic 15">
            <a:extLst>
              <a:ext uri="{FF2B5EF4-FFF2-40B4-BE49-F238E27FC236}">
                <a16:creationId xmlns:a16="http://schemas.microsoft.com/office/drawing/2014/main" id="{239D85CA-011F-3641-936D-FBC59D7B10D9}"/>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799149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B8BB6-8DA1-7BCF-E319-A5CB87B77F3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82D5290-85E6-0E09-85FF-00D4AA30B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ABEFDB-F9B6-EC03-495F-128891BAA0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C2A3D79-1266-1CEE-1626-B4999F3348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21551B-D9CD-3F4C-1D3C-03E7EC04CE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3A7B46BB-9C3D-D373-B45F-0A7F0E245BFE}"/>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8" name="Footer Placeholder 7">
            <a:extLst>
              <a:ext uri="{FF2B5EF4-FFF2-40B4-BE49-F238E27FC236}">
                <a16:creationId xmlns:a16="http://schemas.microsoft.com/office/drawing/2014/main" id="{089201BD-E14B-CBBE-B88C-8BCFB2BCA65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1CAC87D-788F-F504-07AE-2311FBCC2ED4}"/>
              </a:ext>
            </a:extLst>
          </p:cNvPr>
          <p:cNvSpPr>
            <a:spLocks noGrp="1"/>
          </p:cNvSpPr>
          <p:nvPr>
            <p:ph type="sldNum" sz="quarter" idx="12"/>
          </p:nvPr>
        </p:nvSpPr>
        <p:spPr/>
        <p:txBody>
          <a:bodyPr/>
          <a:lstStyle/>
          <a:p>
            <a:fld id="{D495E168-DA5E-4888-8D8A-92B118324C14}" type="slidenum">
              <a:rPr lang="ru-RU" smtClean="0"/>
              <a:pPr/>
              <a:t>‹#›</a:t>
            </a:fld>
            <a:endParaRPr lang="ru-RU" dirty="0"/>
          </a:p>
        </p:txBody>
      </p:sp>
      <p:grpSp>
        <p:nvGrpSpPr>
          <p:cNvPr id="10" name="Graphic 1">
            <a:extLst>
              <a:ext uri="{FF2B5EF4-FFF2-40B4-BE49-F238E27FC236}">
                <a16:creationId xmlns:a16="http://schemas.microsoft.com/office/drawing/2014/main" id="{B6FC017F-DD54-6A40-AE48-2DD2CD322AB5}"/>
              </a:ext>
            </a:extLst>
          </p:cNvPr>
          <p:cNvGrpSpPr/>
          <p:nvPr userDrawn="1"/>
        </p:nvGrpSpPr>
        <p:grpSpPr>
          <a:xfrm>
            <a:off x="0" y="0"/>
            <a:ext cx="12192000" cy="6858000"/>
            <a:chOff x="0" y="0"/>
            <a:chExt cx="12192000" cy="6858000"/>
          </a:xfrm>
        </p:grpSpPr>
        <p:sp>
          <p:nvSpPr>
            <p:cNvPr id="11" name="Freeform: Shape 10">
              <a:extLst>
                <a:ext uri="{FF2B5EF4-FFF2-40B4-BE49-F238E27FC236}">
                  <a16:creationId xmlns:a16="http://schemas.microsoft.com/office/drawing/2014/main" id="{5E80473B-B863-22FC-1B74-0FBBF1D25635}"/>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2" name="Freeform: Shape 11">
              <a:extLst>
                <a:ext uri="{FF2B5EF4-FFF2-40B4-BE49-F238E27FC236}">
                  <a16:creationId xmlns:a16="http://schemas.microsoft.com/office/drawing/2014/main" id="{CD88FA75-CFE1-ACD1-1CF5-930A0C4369EC}"/>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13" name="Graphic 4">
            <a:extLst>
              <a:ext uri="{FF2B5EF4-FFF2-40B4-BE49-F238E27FC236}">
                <a16:creationId xmlns:a16="http://schemas.microsoft.com/office/drawing/2014/main" id="{E78CAACF-E8C9-35A1-D765-E0EA705001D1}"/>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4" name="Graphic 15">
            <a:extLst>
              <a:ext uri="{FF2B5EF4-FFF2-40B4-BE49-F238E27FC236}">
                <a16:creationId xmlns:a16="http://schemas.microsoft.com/office/drawing/2014/main" id="{80AE52B6-A6F8-F494-FC9A-D549708DA235}"/>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624453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5BFC-3E38-8820-5703-1DDE79E13CE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EDDCAA0A-21CC-B586-E60B-EFE69D3295C3}"/>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4" name="Footer Placeholder 3">
            <a:extLst>
              <a:ext uri="{FF2B5EF4-FFF2-40B4-BE49-F238E27FC236}">
                <a16:creationId xmlns:a16="http://schemas.microsoft.com/office/drawing/2014/main" id="{7CA4E835-469B-44E7-8E3F-FAE660E5546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1E9DD28-DF79-0F1B-2099-A5FF8DB0ECA7}"/>
              </a:ext>
            </a:extLst>
          </p:cNvPr>
          <p:cNvSpPr>
            <a:spLocks noGrp="1"/>
          </p:cNvSpPr>
          <p:nvPr>
            <p:ph type="sldNum" sz="quarter" idx="12"/>
          </p:nvPr>
        </p:nvSpPr>
        <p:spPr/>
        <p:txBody>
          <a:bodyPr/>
          <a:lstStyle/>
          <a:p>
            <a:fld id="{D495E168-DA5E-4888-8D8A-92B118324C14}" type="slidenum">
              <a:rPr lang="ru-RU" smtClean="0"/>
              <a:pPr/>
              <a:t>‹#›</a:t>
            </a:fld>
            <a:endParaRPr lang="ru-RU" dirty="0"/>
          </a:p>
        </p:txBody>
      </p:sp>
      <p:grpSp>
        <p:nvGrpSpPr>
          <p:cNvPr id="6" name="Graphic 1">
            <a:extLst>
              <a:ext uri="{FF2B5EF4-FFF2-40B4-BE49-F238E27FC236}">
                <a16:creationId xmlns:a16="http://schemas.microsoft.com/office/drawing/2014/main" id="{D8BBBC2F-0D4D-363A-D4B3-D3727226B03C}"/>
              </a:ext>
            </a:extLst>
          </p:cNvPr>
          <p:cNvGrpSpPr/>
          <p:nvPr userDrawn="1"/>
        </p:nvGrpSpPr>
        <p:grpSpPr>
          <a:xfrm>
            <a:off x="0" y="0"/>
            <a:ext cx="12192000" cy="6858000"/>
            <a:chOff x="0" y="0"/>
            <a:chExt cx="12192000" cy="6858000"/>
          </a:xfrm>
        </p:grpSpPr>
        <p:sp>
          <p:nvSpPr>
            <p:cNvPr id="7" name="Freeform: Shape 6">
              <a:extLst>
                <a:ext uri="{FF2B5EF4-FFF2-40B4-BE49-F238E27FC236}">
                  <a16:creationId xmlns:a16="http://schemas.microsoft.com/office/drawing/2014/main" id="{4E43B402-0223-6A9F-674B-EF17A974949B}"/>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8" name="Freeform: Shape 7">
              <a:extLst>
                <a:ext uri="{FF2B5EF4-FFF2-40B4-BE49-F238E27FC236}">
                  <a16:creationId xmlns:a16="http://schemas.microsoft.com/office/drawing/2014/main" id="{7CE3AB50-9957-CFFF-3302-55D39585B68E}"/>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9" name="Graphic 4">
            <a:extLst>
              <a:ext uri="{FF2B5EF4-FFF2-40B4-BE49-F238E27FC236}">
                <a16:creationId xmlns:a16="http://schemas.microsoft.com/office/drawing/2014/main" id="{B7FD4D90-A8BD-6C25-9A60-BAD3149E4FEE}"/>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0" name="Graphic 15">
            <a:extLst>
              <a:ext uri="{FF2B5EF4-FFF2-40B4-BE49-F238E27FC236}">
                <a16:creationId xmlns:a16="http://schemas.microsoft.com/office/drawing/2014/main" id="{F04AD9A8-B1AD-5C3E-7234-9F9F2282800B}"/>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089945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AD45E8-6098-707E-1578-45D6CC75EF54}"/>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3" name="Footer Placeholder 2">
            <a:extLst>
              <a:ext uri="{FF2B5EF4-FFF2-40B4-BE49-F238E27FC236}">
                <a16:creationId xmlns:a16="http://schemas.microsoft.com/office/drawing/2014/main" id="{8F970F89-0336-58A1-EF1F-F79935FE8FC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01AFCCB-2A0D-3593-6FBE-8F2E9B40E549}"/>
              </a:ext>
            </a:extLst>
          </p:cNvPr>
          <p:cNvSpPr>
            <a:spLocks noGrp="1"/>
          </p:cNvSpPr>
          <p:nvPr>
            <p:ph type="sldNum" sz="quarter" idx="12"/>
          </p:nvPr>
        </p:nvSpPr>
        <p:spPr/>
        <p:txBody>
          <a:bodyPr/>
          <a:lstStyle/>
          <a:p>
            <a:fld id="{D495E168-DA5E-4888-8D8A-92B118324C14}" type="slidenum">
              <a:rPr lang="ru-RU" smtClean="0"/>
              <a:pPr/>
              <a:t>‹#›</a:t>
            </a:fld>
            <a:endParaRPr lang="ru-RU" dirty="0"/>
          </a:p>
        </p:txBody>
      </p:sp>
      <p:grpSp>
        <p:nvGrpSpPr>
          <p:cNvPr id="5" name="Graphic 1">
            <a:extLst>
              <a:ext uri="{FF2B5EF4-FFF2-40B4-BE49-F238E27FC236}">
                <a16:creationId xmlns:a16="http://schemas.microsoft.com/office/drawing/2014/main" id="{F9CD25A4-8269-558F-C164-F8F4E7009B1F}"/>
              </a:ext>
            </a:extLst>
          </p:cNvPr>
          <p:cNvGrpSpPr/>
          <p:nvPr userDrawn="1"/>
        </p:nvGrpSpPr>
        <p:grpSpPr>
          <a:xfrm>
            <a:off x="0" y="0"/>
            <a:ext cx="12192000" cy="6858000"/>
            <a:chOff x="0" y="0"/>
            <a:chExt cx="12192000" cy="6858000"/>
          </a:xfrm>
        </p:grpSpPr>
        <p:sp>
          <p:nvSpPr>
            <p:cNvPr id="6" name="Freeform: Shape 5">
              <a:extLst>
                <a:ext uri="{FF2B5EF4-FFF2-40B4-BE49-F238E27FC236}">
                  <a16:creationId xmlns:a16="http://schemas.microsoft.com/office/drawing/2014/main" id="{E381291A-0B9C-2142-2E17-58967B8C049B}"/>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7" name="Freeform: Shape 6">
              <a:extLst>
                <a:ext uri="{FF2B5EF4-FFF2-40B4-BE49-F238E27FC236}">
                  <a16:creationId xmlns:a16="http://schemas.microsoft.com/office/drawing/2014/main" id="{F5F1C982-2EC2-5FCE-832F-EEBA5BF4644B}"/>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8" name="Graphic 4">
            <a:extLst>
              <a:ext uri="{FF2B5EF4-FFF2-40B4-BE49-F238E27FC236}">
                <a16:creationId xmlns:a16="http://schemas.microsoft.com/office/drawing/2014/main" id="{67A3CB59-E6B9-C3A3-2077-6ABACE55EBD5}"/>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85162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BCCC9-C240-4A14-ECA7-94B8608026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9B0915C-EC3D-DFD4-CDD1-AEFC3B082A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5A7C274-00A0-97BE-BA71-E6E9E7020A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9553D0-8FBB-7CD3-9FDD-B093399FAC28}"/>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6" name="Footer Placeholder 5">
            <a:extLst>
              <a:ext uri="{FF2B5EF4-FFF2-40B4-BE49-F238E27FC236}">
                <a16:creationId xmlns:a16="http://schemas.microsoft.com/office/drawing/2014/main" id="{8136B873-35FF-B0C0-954F-CAB789738F5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4463CB-4149-5771-4387-C4F85FA611BA}"/>
              </a:ext>
            </a:extLst>
          </p:cNvPr>
          <p:cNvSpPr>
            <a:spLocks noGrp="1"/>
          </p:cNvSpPr>
          <p:nvPr>
            <p:ph type="sldNum" sz="quarter" idx="12"/>
          </p:nvPr>
        </p:nvSpPr>
        <p:spPr/>
        <p:txBody>
          <a:bodyPr/>
          <a:lstStyle/>
          <a:p>
            <a:fld id="{D495E168-DA5E-4888-8D8A-92B118324C14}" type="slidenum">
              <a:rPr lang="ru-RU" smtClean="0"/>
              <a:pPr/>
              <a:t>‹#›</a:t>
            </a:fld>
            <a:endParaRPr lang="ru-RU" dirty="0"/>
          </a:p>
        </p:txBody>
      </p:sp>
      <p:grpSp>
        <p:nvGrpSpPr>
          <p:cNvPr id="8" name="Graphic 1">
            <a:extLst>
              <a:ext uri="{FF2B5EF4-FFF2-40B4-BE49-F238E27FC236}">
                <a16:creationId xmlns:a16="http://schemas.microsoft.com/office/drawing/2014/main" id="{6239D1A5-C1CE-487B-3431-1D75A3464E8C}"/>
              </a:ext>
            </a:extLst>
          </p:cNvPr>
          <p:cNvGrpSpPr/>
          <p:nvPr userDrawn="1"/>
        </p:nvGrpSpPr>
        <p:grpSpPr>
          <a:xfrm>
            <a:off x="0" y="0"/>
            <a:ext cx="12192000" cy="6858000"/>
            <a:chOff x="0" y="0"/>
            <a:chExt cx="12192000" cy="6858000"/>
          </a:xfrm>
        </p:grpSpPr>
        <p:sp>
          <p:nvSpPr>
            <p:cNvPr id="9" name="Freeform: Shape 8">
              <a:extLst>
                <a:ext uri="{FF2B5EF4-FFF2-40B4-BE49-F238E27FC236}">
                  <a16:creationId xmlns:a16="http://schemas.microsoft.com/office/drawing/2014/main" id="{F3D9D532-EA32-AC20-DC5E-FE3CD6071FC0}"/>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0" name="Freeform: Shape 9">
              <a:extLst>
                <a:ext uri="{FF2B5EF4-FFF2-40B4-BE49-F238E27FC236}">
                  <a16:creationId xmlns:a16="http://schemas.microsoft.com/office/drawing/2014/main" id="{0F09F473-8012-6134-A91F-6ED4EDD7479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11" name="Graphic 4">
            <a:extLst>
              <a:ext uri="{FF2B5EF4-FFF2-40B4-BE49-F238E27FC236}">
                <a16:creationId xmlns:a16="http://schemas.microsoft.com/office/drawing/2014/main" id="{4DF66D64-03C6-5626-1EAD-EF6F73F72D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2" name="Graphic 15">
            <a:extLst>
              <a:ext uri="{FF2B5EF4-FFF2-40B4-BE49-F238E27FC236}">
                <a16:creationId xmlns:a16="http://schemas.microsoft.com/office/drawing/2014/main" id="{C55E3C43-9175-8F95-4ACC-CB6F1AB62157}"/>
              </a:ext>
            </a:extLst>
          </p:cNvPr>
          <p:cNvSpPr/>
          <p:nvPr userDrawn="1"/>
        </p:nvSpPr>
        <p:spPr>
          <a:xfrm>
            <a:off x="-11174" y="1947672"/>
            <a:ext cx="493776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249478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6A048-3D0C-B267-CC69-E24BF7BB1D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87148B0-3618-242E-419F-28F5D25471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A5AA77B-4206-F750-8332-37D3CF5208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84E93F-8FBA-FEF1-67B8-11068726BEE8}"/>
              </a:ext>
            </a:extLst>
          </p:cNvPr>
          <p:cNvSpPr>
            <a:spLocks noGrp="1"/>
          </p:cNvSpPr>
          <p:nvPr>
            <p:ph type="dt" sz="half" idx="10"/>
          </p:nvPr>
        </p:nvSpPr>
        <p:spPr/>
        <p:txBody>
          <a:bodyPr/>
          <a:lstStyle/>
          <a:p>
            <a:fld id="{B61BEF0D-F0BB-DE4B-95CE-6DB70DBA9567}" type="datetimeFigureOut">
              <a:rPr lang="en-US" smtClean="0"/>
              <a:pPr/>
              <a:t>7/22/2026</a:t>
            </a:fld>
            <a:endParaRPr lang="en-US" dirty="0"/>
          </a:p>
        </p:txBody>
      </p:sp>
      <p:sp>
        <p:nvSpPr>
          <p:cNvPr id="6" name="Footer Placeholder 5">
            <a:extLst>
              <a:ext uri="{FF2B5EF4-FFF2-40B4-BE49-F238E27FC236}">
                <a16:creationId xmlns:a16="http://schemas.microsoft.com/office/drawing/2014/main" id="{EB0DD9BA-8921-F530-1946-753BE70A8B6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3AA9C2C-E87E-75FC-54EB-AA8BE33CCFE5}"/>
              </a:ext>
            </a:extLst>
          </p:cNvPr>
          <p:cNvSpPr>
            <a:spLocks noGrp="1"/>
          </p:cNvSpPr>
          <p:nvPr>
            <p:ph type="sldNum" sz="quarter" idx="12"/>
          </p:nvPr>
        </p:nvSpPr>
        <p:spPr/>
        <p:txBody>
          <a:bodyPr/>
          <a:lstStyle/>
          <a:p>
            <a:fld id="{D495E168-DA5E-4888-8D8A-92B118324C14}" type="slidenum">
              <a:rPr lang="ru-RU" smtClean="0"/>
              <a:pPr/>
              <a:t>‹#›</a:t>
            </a:fld>
            <a:endParaRPr lang="ru-RU" dirty="0"/>
          </a:p>
        </p:txBody>
      </p:sp>
      <p:sp>
        <p:nvSpPr>
          <p:cNvPr id="8" name="Graphic 15">
            <a:extLst>
              <a:ext uri="{FF2B5EF4-FFF2-40B4-BE49-F238E27FC236}">
                <a16:creationId xmlns:a16="http://schemas.microsoft.com/office/drawing/2014/main" id="{2D57F7C4-9402-E838-7AF7-76D29E6523C7}"/>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1068577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E32D4-8635-9D8F-B3A5-9E75C09BC4A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88D1EDF-C1DD-8660-C50F-C97FAF5D89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8E4A9BA-3268-9ACF-8694-8898ACDAE601}"/>
              </a:ext>
            </a:extLst>
          </p:cNvPr>
          <p:cNvSpPr>
            <a:spLocks noGrp="1"/>
          </p:cNvSpPr>
          <p:nvPr>
            <p:ph type="dt" sz="half" idx="10"/>
          </p:nvPr>
        </p:nvSpPr>
        <p:spPr/>
        <p:txBody>
          <a:bodyPr/>
          <a:lstStyle/>
          <a:p>
            <a:r>
              <a:rPr lang="ru-RU"/>
              <a:t>MM.DD.20XX</a:t>
            </a:r>
            <a:endParaRPr lang="ru-RU" dirty="0"/>
          </a:p>
        </p:txBody>
      </p:sp>
      <p:sp>
        <p:nvSpPr>
          <p:cNvPr id="5" name="Footer Placeholder 4">
            <a:extLst>
              <a:ext uri="{FF2B5EF4-FFF2-40B4-BE49-F238E27FC236}">
                <a16:creationId xmlns:a16="http://schemas.microsoft.com/office/drawing/2014/main" id="{16223950-8197-13D8-1499-633363B00B19}"/>
              </a:ext>
            </a:extLst>
          </p:cNvPr>
          <p:cNvSpPr>
            <a:spLocks noGrp="1"/>
          </p:cNvSpPr>
          <p:nvPr>
            <p:ph type="ftr" sz="quarter" idx="11"/>
          </p:nvPr>
        </p:nvSpPr>
        <p:spPr/>
        <p:txBody>
          <a:bodyPr/>
          <a:lstStyle/>
          <a:p>
            <a:r>
              <a:rPr lang="en-US"/>
              <a:t>ADD A FOOTER</a:t>
            </a:r>
            <a:endParaRPr lang="ru-RU" dirty="0"/>
          </a:p>
        </p:txBody>
      </p:sp>
      <p:sp>
        <p:nvSpPr>
          <p:cNvPr id="6" name="Slide Number Placeholder 5">
            <a:extLst>
              <a:ext uri="{FF2B5EF4-FFF2-40B4-BE49-F238E27FC236}">
                <a16:creationId xmlns:a16="http://schemas.microsoft.com/office/drawing/2014/main" id="{0ECE949C-3412-4A6E-8935-34737F2A5D5C}"/>
              </a:ext>
            </a:extLst>
          </p:cNvPr>
          <p:cNvSpPr>
            <a:spLocks noGrp="1"/>
          </p:cNvSpPr>
          <p:nvPr>
            <p:ph type="sldNum" sz="quarter" idx="12"/>
          </p:nvPr>
        </p:nvSpPr>
        <p:spPr/>
        <p:txBody>
          <a:bodyPr/>
          <a:lstStyle/>
          <a:p>
            <a:fld id="{D495E168-DA5E-4888-8D8A-92B118324C14}" type="slidenum">
              <a:rPr lang="ru-RU" smtClean="0"/>
              <a:pPr/>
              <a:t>‹#›</a:t>
            </a:fld>
            <a:endParaRPr lang="ru-RU" dirty="0"/>
          </a:p>
        </p:txBody>
      </p:sp>
    </p:spTree>
    <p:extLst>
      <p:ext uri="{BB962C8B-B14F-4D97-AF65-F5344CB8AC3E}">
        <p14:creationId xmlns:p14="http://schemas.microsoft.com/office/powerpoint/2010/main" val="635373147"/>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AD21EE-167D-FE24-228C-950C7E8A85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3CCFFE8-FA12-0B28-03E2-0D9CDF0F52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DCFDF1F-8713-4FFB-1F26-3A34D2405F86}"/>
              </a:ext>
            </a:extLst>
          </p:cNvPr>
          <p:cNvSpPr>
            <a:spLocks noGrp="1"/>
          </p:cNvSpPr>
          <p:nvPr>
            <p:ph type="dt" sz="half" idx="10"/>
          </p:nvPr>
        </p:nvSpPr>
        <p:spPr/>
        <p:txBody>
          <a:bodyPr/>
          <a:lstStyle/>
          <a:p>
            <a:r>
              <a:rPr lang="ru-RU"/>
              <a:t>MM.DD.20XX</a:t>
            </a:r>
            <a:endParaRPr lang="ru-RU" dirty="0"/>
          </a:p>
        </p:txBody>
      </p:sp>
      <p:sp>
        <p:nvSpPr>
          <p:cNvPr id="5" name="Footer Placeholder 4">
            <a:extLst>
              <a:ext uri="{FF2B5EF4-FFF2-40B4-BE49-F238E27FC236}">
                <a16:creationId xmlns:a16="http://schemas.microsoft.com/office/drawing/2014/main" id="{18FDD3F8-90EC-D6C5-8AE7-DD0758E31A09}"/>
              </a:ext>
            </a:extLst>
          </p:cNvPr>
          <p:cNvSpPr>
            <a:spLocks noGrp="1"/>
          </p:cNvSpPr>
          <p:nvPr>
            <p:ph type="ftr" sz="quarter" idx="11"/>
          </p:nvPr>
        </p:nvSpPr>
        <p:spPr/>
        <p:txBody>
          <a:bodyPr/>
          <a:lstStyle/>
          <a:p>
            <a:r>
              <a:rPr lang="en-US"/>
              <a:t>ADD A FOOTER</a:t>
            </a:r>
            <a:endParaRPr lang="ru-RU" dirty="0"/>
          </a:p>
        </p:txBody>
      </p:sp>
      <p:sp>
        <p:nvSpPr>
          <p:cNvPr id="6" name="Slide Number Placeholder 5">
            <a:extLst>
              <a:ext uri="{FF2B5EF4-FFF2-40B4-BE49-F238E27FC236}">
                <a16:creationId xmlns:a16="http://schemas.microsoft.com/office/drawing/2014/main" id="{6E568B7A-A557-6776-7902-A5A46BC14C08}"/>
              </a:ext>
            </a:extLst>
          </p:cNvPr>
          <p:cNvSpPr>
            <a:spLocks noGrp="1"/>
          </p:cNvSpPr>
          <p:nvPr>
            <p:ph type="sldNum" sz="quarter" idx="12"/>
          </p:nvPr>
        </p:nvSpPr>
        <p:spPr/>
        <p:txBody>
          <a:bodyPr/>
          <a:lstStyle/>
          <a:p>
            <a:fld id="{D495E168-DA5E-4888-8D8A-92B118324C14}" type="slidenum">
              <a:rPr lang="ru-RU" smtClean="0"/>
              <a:pPr/>
              <a:t>‹#›</a:t>
            </a:fld>
            <a:endParaRPr lang="ru-RU" dirty="0"/>
          </a:p>
        </p:txBody>
      </p:sp>
    </p:spTree>
    <p:extLst>
      <p:ext uri="{BB962C8B-B14F-4D97-AF65-F5344CB8AC3E}">
        <p14:creationId xmlns:p14="http://schemas.microsoft.com/office/powerpoint/2010/main" val="2298498096"/>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Slide with Imag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5230445E-A660-448A-B4DC-782AD0E5DA6F}"/>
              </a:ext>
            </a:extLst>
          </p:cNvPr>
          <p:cNvSpPr>
            <a:spLocks noGrp="1"/>
          </p:cNvSpPr>
          <p:nvPr>
            <p:ph type="pic" sz="quarter" idx="22"/>
          </p:nvPr>
        </p:nvSpPr>
        <p:spPr>
          <a:xfrm>
            <a:off x="3033191" y="0"/>
            <a:ext cx="9155634" cy="6858000"/>
          </a:xfrm>
          <a:custGeom>
            <a:avLst/>
            <a:gdLst>
              <a:gd name="connsiteX0" fmla="*/ 6450330 w 8969375"/>
              <a:gd name="connsiteY0" fmla="*/ 3511550 h 6858000"/>
              <a:gd name="connsiteX1" fmla="*/ 8969375 w 8969375"/>
              <a:gd name="connsiteY1" fmla="*/ 3511550 h 6858000"/>
              <a:gd name="connsiteX2" fmla="*/ 8969375 w 8969375"/>
              <a:gd name="connsiteY2" fmla="*/ 6858000 h 6858000"/>
              <a:gd name="connsiteX3" fmla="*/ 5010150 w 8969375"/>
              <a:gd name="connsiteY3" fmla="*/ 6858000 h 6858000"/>
              <a:gd name="connsiteX4" fmla="*/ 1915160 w 8969375"/>
              <a:gd name="connsiteY4" fmla="*/ 3511550 h 6858000"/>
              <a:gd name="connsiteX5" fmla="*/ 3404870 w 8969375"/>
              <a:gd name="connsiteY5" fmla="*/ 3511550 h 6858000"/>
              <a:gd name="connsiteX6" fmla="*/ 1964690 w 8969375"/>
              <a:gd name="connsiteY6" fmla="*/ 6858000 h 6858000"/>
              <a:gd name="connsiteX7" fmla="*/ 474980 w 8969375"/>
              <a:gd name="connsiteY7" fmla="*/ 6858000 h 6858000"/>
              <a:gd name="connsiteX8" fmla="*/ 7961630 w 8969375"/>
              <a:gd name="connsiteY8" fmla="*/ 0 h 6858000"/>
              <a:gd name="connsiteX9" fmla="*/ 8969375 w 8969375"/>
              <a:gd name="connsiteY9" fmla="*/ 0 h 6858000"/>
              <a:gd name="connsiteX10" fmla="*/ 8969375 w 8969375"/>
              <a:gd name="connsiteY10" fmla="*/ 3346450 h 6858000"/>
              <a:gd name="connsiteX11" fmla="*/ 6521450 w 8969375"/>
              <a:gd name="connsiteY11" fmla="*/ 3346450 h 6858000"/>
              <a:gd name="connsiteX12" fmla="*/ 5163820 w 8969375"/>
              <a:gd name="connsiteY12" fmla="*/ 0 h 6858000"/>
              <a:gd name="connsiteX13" fmla="*/ 7726680 w 8969375"/>
              <a:gd name="connsiteY13" fmla="*/ 0 h 6858000"/>
              <a:gd name="connsiteX14" fmla="*/ 4775200 w 8969375"/>
              <a:gd name="connsiteY14" fmla="*/ 6858000 h 6858000"/>
              <a:gd name="connsiteX15" fmla="*/ 2213610 w 8969375"/>
              <a:gd name="connsiteY15" fmla="*/ 6858000 h 6858000"/>
              <a:gd name="connsiteX16" fmla="*/ 3426460 w 8969375"/>
              <a:gd name="connsiteY16" fmla="*/ 0 h 6858000"/>
              <a:gd name="connsiteX17" fmla="*/ 4916170 w 8969375"/>
              <a:gd name="connsiteY17" fmla="*/ 0 h 6858000"/>
              <a:gd name="connsiteX18" fmla="*/ 3475990 w 8969375"/>
              <a:gd name="connsiteY18" fmla="*/ 3346450 h 6858000"/>
              <a:gd name="connsiteX19" fmla="*/ 1986280 w 8969375"/>
              <a:gd name="connsiteY19" fmla="*/ 3346450 h 6858000"/>
              <a:gd name="connsiteX20" fmla="*/ 0 w 8969375"/>
              <a:gd name="connsiteY20" fmla="*/ 0 h 6858000"/>
              <a:gd name="connsiteX21" fmla="*/ 3195320 w 8969375"/>
              <a:gd name="connsiteY21" fmla="*/ 0 h 6858000"/>
              <a:gd name="connsiteX22" fmla="*/ 243840 w 8969375"/>
              <a:gd name="connsiteY22" fmla="*/ 6858000 h 6858000"/>
              <a:gd name="connsiteX23" fmla="*/ 0 w 8969375"/>
              <a:gd name="connsiteY23" fmla="*/ 6858000 h 6858000"/>
              <a:gd name="connsiteX0" fmla="*/ 6604567 w 9123612"/>
              <a:gd name="connsiteY0" fmla="*/ 3511550 h 6858000"/>
              <a:gd name="connsiteX1" fmla="*/ 9123612 w 9123612"/>
              <a:gd name="connsiteY1" fmla="*/ 3511550 h 6858000"/>
              <a:gd name="connsiteX2" fmla="*/ 9123612 w 9123612"/>
              <a:gd name="connsiteY2" fmla="*/ 6858000 h 6858000"/>
              <a:gd name="connsiteX3" fmla="*/ 5164387 w 9123612"/>
              <a:gd name="connsiteY3" fmla="*/ 6858000 h 6858000"/>
              <a:gd name="connsiteX4" fmla="*/ 6604567 w 9123612"/>
              <a:gd name="connsiteY4" fmla="*/ 3511550 h 6858000"/>
              <a:gd name="connsiteX5" fmla="*/ 2069397 w 9123612"/>
              <a:gd name="connsiteY5" fmla="*/ 3511550 h 6858000"/>
              <a:gd name="connsiteX6" fmla="*/ 3559107 w 9123612"/>
              <a:gd name="connsiteY6" fmla="*/ 3511550 h 6858000"/>
              <a:gd name="connsiteX7" fmla="*/ 2118927 w 9123612"/>
              <a:gd name="connsiteY7" fmla="*/ 6858000 h 6858000"/>
              <a:gd name="connsiteX8" fmla="*/ 629217 w 9123612"/>
              <a:gd name="connsiteY8" fmla="*/ 6858000 h 6858000"/>
              <a:gd name="connsiteX9" fmla="*/ 2069397 w 9123612"/>
              <a:gd name="connsiteY9" fmla="*/ 3511550 h 6858000"/>
              <a:gd name="connsiteX10" fmla="*/ 8115867 w 9123612"/>
              <a:gd name="connsiteY10" fmla="*/ 0 h 6858000"/>
              <a:gd name="connsiteX11" fmla="*/ 9123612 w 9123612"/>
              <a:gd name="connsiteY11" fmla="*/ 0 h 6858000"/>
              <a:gd name="connsiteX12" fmla="*/ 9123612 w 9123612"/>
              <a:gd name="connsiteY12" fmla="*/ 3346450 h 6858000"/>
              <a:gd name="connsiteX13" fmla="*/ 6675687 w 9123612"/>
              <a:gd name="connsiteY13" fmla="*/ 3346450 h 6858000"/>
              <a:gd name="connsiteX14" fmla="*/ 8115867 w 9123612"/>
              <a:gd name="connsiteY14" fmla="*/ 0 h 6858000"/>
              <a:gd name="connsiteX15" fmla="*/ 5318057 w 9123612"/>
              <a:gd name="connsiteY15" fmla="*/ 0 h 6858000"/>
              <a:gd name="connsiteX16" fmla="*/ 7880917 w 9123612"/>
              <a:gd name="connsiteY16" fmla="*/ 0 h 6858000"/>
              <a:gd name="connsiteX17" fmla="*/ 4929437 w 9123612"/>
              <a:gd name="connsiteY17" fmla="*/ 6858000 h 6858000"/>
              <a:gd name="connsiteX18" fmla="*/ 2367847 w 9123612"/>
              <a:gd name="connsiteY18" fmla="*/ 6858000 h 6858000"/>
              <a:gd name="connsiteX19" fmla="*/ 5318057 w 9123612"/>
              <a:gd name="connsiteY19" fmla="*/ 0 h 6858000"/>
              <a:gd name="connsiteX20" fmla="*/ 3580697 w 9123612"/>
              <a:gd name="connsiteY20" fmla="*/ 0 h 6858000"/>
              <a:gd name="connsiteX21" fmla="*/ 5070407 w 9123612"/>
              <a:gd name="connsiteY21" fmla="*/ 0 h 6858000"/>
              <a:gd name="connsiteX22" fmla="*/ 3630227 w 9123612"/>
              <a:gd name="connsiteY22" fmla="*/ 3346450 h 6858000"/>
              <a:gd name="connsiteX23" fmla="*/ 2140517 w 9123612"/>
              <a:gd name="connsiteY23" fmla="*/ 3346450 h 6858000"/>
              <a:gd name="connsiteX24" fmla="*/ 3580697 w 9123612"/>
              <a:gd name="connsiteY24" fmla="*/ 0 h 6858000"/>
              <a:gd name="connsiteX25" fmla="*/ 154237 w 9123612"/>
              <a:gd name="connsiteY25" fmla="*/ 0 h 6858000"/>
              <a:gd name="connsiteX26" fmla="*/ 3349557 w 9123612"/>
              <a:gd name="connsiteY26" fmla="*/ 0 h 6858000"/>
              <a:gd name="connsiteX27" fmla="*/ 398077 w 9123612"/>
              <a:gd name="connsiteY27" fmla="*/ 6858000 h 6858000"/>
              <a:gd name="connsiteX28" fmla="*/ 0 w 9123612"/>
              <a:gd name="connsiteY28" fmla="*/ 6858000 h 6858000"/>
              <a:gd name="connsiteX29" fmla="*/ 154237 w 9123612"/>
              <a:gd name="connsiteY29" fmla="*/ 0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186259 w 9155634"/>
              <a:gd name="connsiteY25" fmla="*/ 0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186259 w 9155634"/>
              <a:gd name="connsiteY29" fmla="*/ 0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054197 w 9155634"/>
              <a:gd name="connsiteY25" fmla="*/ 3558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054197 w 9155634"/>
              <a:gd name="connsiteY29" fmla="*/ 3558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954365 w 9155634"/>
              <a:gd name="connsiteY25" fmla="*/ 3558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954365 w 9155634"/>
              <a:gd name="connsiteY29" fmla="*/ 3558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954365 w 9155634"/>
              <a:gd name="connsiteY25" fmla="*/ 3558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954365 w 9155634"/>
              <a:gd name="connsiteY29" fmla="*/ 3558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947249 w 9155634"/>
              <a:gd name="connsiteY25" fmla="*/ 0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947249 w 9155634"/>
              <a:gd name="connsiteY29" fmla="*/ 0 h 6858000"/>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6636589 w 9155634"/>
              <a:gd name="connsiteY4" fmla="*/ 3511550 h 6858000"/>
              <a:gd name="connsiteX5" fmla="*/ 2101419 w 9155634"/>
              <a:gd name="connsiteY5" fmla="*/ 3511550 h 6858000"/>
              <a:gd name="connsiteX6" fmla="*/ 3591129 w 9155634"/>
              <a:gd name="connsiteY6" fmla="*/ 3511550 h 6858000"/>
              <a:gd name="connsiteX7" fmla="*/ 2150949 w 9155634"/>
              <a:gd name="connsiteY7" fmla="*/ 6858000 h 6858000"/>
              <a:gd name="connsiteX8" fmla="*/ 661239 w 9155634"/>
              <a:gd name="connsiteY8" fmla="*/ 6858000 h 6858000"/>
              <a:gd name="connsiteX9" fmla="*/ 2101419 w 9155634"/>
              <a:gd name="connsiteY9" fmla="*/ 3511550 h 6858000"/>
              <a:gd name="connsiteX10" fmla="*/ 8147889 w 9155634"/>
              <a:gd name="connsiteY10" fmla="*/ 0 h 6858000"/>
              <a:gd name="connsiteX11" fmla="*/ 9155634 w 9155634"/>
              <a:gd name="connsiteY11" fmla="*/ 0 h 6858000"/>
              <a:gd name="connsiteX12" fmla="*/ 9155634 w 9155634"/>
              <a:gd name="connsiteY12" fmla="*/ 3346450 h 6858000"/>
              <a:gd name="connsiteX13" fmla="*/ 6707709 w 9155634"/>
              <a:gd name="connsiteY13" fmla="*/ 3346450 h 6858000"/>
              <a:gd name="connsiteX14" fmla="*/ 8147889 w 9155634"/>
              <a:gd name="connsiteY14" fmla="*/ 0 h 6858000"/>
              <a:gd name="connsiteX15" fmla="*/ 5350079 w 9155634"/>
              <a:gd name="connsiteY15" fmla="*/ 0 h 6858000"/>
              <a:gd name="connsiteX16" fmla="*/ 7912939 w 9155634"/>
              <a:gd name="connsiteY16" fmla="*/ 0 h 6858000"/>
              <a:gd name="connsiteX17" fmla="*/ 4961459 w 9155634"/>
              <a:gd name="connsiteY17" fmla="*/ 6858000 h 6858000"/>
              <a:gd name="connsiteX18" fmla="*/ 2399869 w 9155634"/>
              <a:gd name="connsiteY18" fmla="*/ 6858000 h 6858000"/>
              <a:gd name="connsiteX19" fmla="*/ 5350079 w 9155634"/>
              <a:gd name="connsiteY19" fmla="*/ 0 h 6858000"/>
              <a:gd name="connsiteX20" fmla="*/ 3612719 w 9155634"/>
              <a:gd name="connsiteY20" fmla="*/ 0 h 6858000"/>
              <a:gd name="connsiteX21" fmla="*/ 5102429 w 9155634"/>
              <a:gd name="connsiteY21" fmla="*/ 0 h 6858000"/>
              <a:gd name="connsiteX22" fmla="*/ 3662249 w 9155634"/>
              <a:gd name="connsiteY22" fmla="*/ 3346450 h 6858000"/>
              <a:gd name="connsiteX23" fmla="*/ 2172539 w 9155634"/>
              <a:gd name="connsiteY23" fmla="*/ 3346450 h 6858000"/>
              <a:gd name="connsiteX24" fmla="*/ 3612719 w 9155634"/>
              <a:gd name="connsiteY24" fmla="*/ 0 h 6858000"/>
              <a:gd name="connsiteX25" fmla="*/ 2947249 w 9155634"/>
              <a:gd name="connsiteY25" fmla="*/ 0 h 6858000"/>
              <a:gd name="connsiteX26" fmla="*/ 3381579 w 9155634"/>
              <a:gd name="connsiteY26" fmla="*/ 0 h 6858000"/>
              <a:gd name="connsiteX27" fmla="*/ 430099 w 9155634"/>
              <a:gd name="connsiteY27" fmla="*/ 6858000 h 6858000"/>
              <a:gd name="connsiteX28" fmla="*/ 0 w 9155634"/>
              <a:gd name="connsiteY28" fmla="*/ 6858000 h 6858000"/>
              <a:gd name="connsiteX29" fmla="*/ 2947249 w 9155634"/>
              <a:gd name="connsiteY2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155634" h="6858000">
                <a:moveTo>
                  <a:pt x="6636589" y="3511550"/>
                </a:moveTo>
                <a:lnTo>
                  <a:pt x="9155634" y="3511550"/>
                </a:lnTo>
                <a:lnTo>
                  <a:pt x="9155634" y="6858000"/>
                </a:lnTo>
                <a:lnTo>
                  <a:pt x="5196409" y="6858000"/>
                </a:lnTo>
                <a:lnTo>
                  <a:pt x="6636589" y="3511550"/>
                </a:lnTo>
                <a:close/>
                <a:moveTo>
                  <a:pt x="2101419" y="3511550"/>
                </a:moveTo>
                <a:lnTo>
                  <a:pt x="3591129" y="3511550"/>
                </a:lnTo>
                <a:lnTo>
                  <a:pt x="2150949" y="6858000"/>
                </a:lnTo>
                <a:lnTo>
                  <a:pt x="661239" y="6858000"/>
                </a:lnTo>
                <a:lnTo>
                  <a:pt x="2101419" y="3511550"/>
                </a:lnTo>
                <a:close/>
                <a:moveTo>
                  <a:pt x="8147889" y="0"/>
                </a:moveTo>
                <a:lnTo>
                  <a:pt x="9155634" y="0"/>
                </a:lnTo>
                <a:lnTo>
                  <a:pt x="9155634" y="3346450"/>
                </a:lnTo>
                <a:lnTo>
                  <a:pt x="6707709" y="3346450"/>
                </a:lnTo>
                <a:lnTo>
                  <a:pt x="8147889" y="0"/>
                </a:lnTo>
                <a:close/>
                <a:moveTo>
                  <a:pt x="5350079" y="0"/>
                </a:moveTo>
                <a:lnTo>
                  <a:pt x="7912939" y="0"/>
                </a:lnTo>
                <a:lnTo>
                  <a:pt x="4961459" y="6858000"/>
                </a:lnTo>
                <a:lnTo>
                  <a:pt x="2399869" y="6858000"/>
                </a:lnTo>
                <a:lnTo>
                  <a:pt x="5350079" y="0"/>
                </a:lnTo>
                <a:close/>
                <a:moveTo>
                  <a:pt x="3612719" y="0"/>
                </a:moveTo>
                <a:lnTo>
                  <a:pt x="5102429" y="0"/>
                </a:lnTo>
                <a:lnTo>
                  <a:pt x="3662249" y="3346450"/>
                </a:lnTo>
                <a:lnTo>
                  <a:pt x="2172539" y="3346450"/>
                </a:lnTo>
                <a:lnTo>
                  <a:pt x="3612719" y="0"/>
                </a:lnTo>
                <a:close/>
                <a:moveTo>
                  <a:pt x="2947249" y="0"/>
                </a:moveTo>
                <a:lnTo>
                  <a:pt x="3381579" y="0"/>
                </a:lnTo>
                <a:lnTo>
                  <a:pt x="430099" y="6858000"/>
                </a:lnTo>
                <a:lnTo>
                  <a:pt x="0" y="6858000"/>
                </a:lnTo>
                <a:lnTo>
                  <a:pt x="2947249" y="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22" name="Graphic 19">
            <a:extLst>
              <a:ext uri="{FF2B5EF4-FFF2-40B4-BE49-F238E27FC236}">
                <a16:creationId xmlns:a16="http://schemas.microsoft.com/office/drawing/2014/main" id="{A6B740BD-8499-412C-AE4E-A4AD7F73100E}"/>
              </a:ext>
            </a:extLst>
          </p:cNvPr>
          <p:cNvSpPr/>
          <p:nvPr/>
        </p:nvSpPr>
        <p:spPr>
          <a:xfrm>
            <a:off x="-10852" y="3369468"/>
            <a:ext cx="3722400" cy="144000"/>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dirty="0"/>
              <a:t> </a:t>
            </a:r>
            <a:endParaRPr lang="ru-RU" dirty="0"/>
          </a:p>
        </p:txBody>
      </p:sp>
      <p:sp>
        <p:nvSpPr>
          <p:cNvPr id="26" name="Title 1">
            <a:extLst>
              <a:ext uri="{FF2B5EF4-FFF2-40B4-BE49-F238E27FC236}">
                <a16:creationId xmlns:a16="http://schemas.microsoft.com/office/drawing/2014/main" id="{310DFD8C-544F-465B-8315-8B3AA8B95790}"/>
              </a:ext>
            </a:extLst>
          </p:cNvPr>
          <p:cNvSpPr>
            <a:spLocks noGrp="1"/>
          </p:cNvSpPr>
          <p:nvPr>
            <p:ph type="title" hasCustomPrompt="1"/>
          </p:nvPr>
        </p:nvSpPr>
        <p:spPr>
          <a:xfrm>
            <a:off x="770021" y="1096344"/>
            <a:ext cx="10510754" cy="2281355"/>
          </a:xfrm>
        </p:spPr>
        <p:txBody>
          <a:bodyPr>
            <a:noAutofit/>
          </a:bodyPr>
          <a:lstStyle>
            <a:lvl1pPr algn="l">
              <a:defRPr sz="7000" b="1">
                <a:solidFill>
                  <a:schemeClr val="bg1"/>
                </a:solidFill>
              </a:defRPr>
            </a:lvl1pPr>
          </a:lstStyle>
          <a:p>
            <a:r>
              <a:rPr lang="en-US" dirty="0"/>
              <a:t>PRESENTATION</a:t>
            </a:r>
            <a:br>
              <a:rPr lang="ru-RU" dirty="0"/>
            </a:br>
            <a:r>
              <a:rPr lang="en-US" dirty="0"/>
              <a:t>TITLE</a:t>
            </a:r>
            <a:endParaRPr lang="ru-RU" dirty="0"/>
          </a:p>
        </p:txBody>
      </p:sp>
      <p:sp>
        <p:nvSpPr>
          <p:cNvPr id="27" name="Text Placeholder 14">
            <a:extLst>
              <a:ext uri="{FF2B5EF4-FFF2-40B4-BE49-F238E27FC236}">
                <a16:creationId xmlns:a16="http://schemas.microsoft.com/office/drawing/2014/main" id="{A4843534-A750-4D01-BC62-26CD9AEA6AE0}"/>
              </a:ext>
            </a:extLst>
          </p:cNvPr>
          <p:cNvSpPr>
            <a:spLocks noGrp="1"/>
          </p:cNvSpPr>
          <p:nvPr>
            <p:ph type="body" sz="quarter" idx="13" hasCustomPrompt="1"/>
          </p:nvPr>
        </p:nvSpPr>
        <p:spPr>
          <a:xfrm>
            <a:off x="770021" y="3773554"/>
            <a:ext cx="10090287" cy="1101897"/>
          </a:xfrm>
        </p:spPr>
        <p:txBody>
          <a:bodyPr>
            <a:noAutofit/>
          </a:bodyPr>
          <a:lstStyle>
            <a:lvl1pPr marL="0" indent="0" algn="l">
              <a:buNone/>
              <a:defRPr sz="3500" b="0" i="0">
                <a:solidFill>
                  <a:schemeClr val="tx2"/>
                </a:solidFill>
              </a:defRPr>
            </a:lvl1pPr>
          </a:lstStyle>
          <a:p>
            <a:pPr lvl="0"/>
            <a:r>
              <a:rPr lang="en-US" dirty="0"/>
              <a:t>Presentation</a:t>
            </a:r>
            <a:br>
              <a:rPr lang="en-US" dirty="0"/>
            </a:br>
            <a:r>
              <a:rPr lang="en-US" dirty="0"/>
              <a:t>Tagline</a:t>
            </a:r>
          </a:p>
        </p:txBody>
      </p:sp>
      <p:sp>
        <p:nvSpPr>
          <p:cNvPr id="29" name="Text Placeholder 26">
            <a:extLst>
              <a:ext uri="{FF2B5EF4-FFF2-40B4-BE49-F238E27FC236}">
                <a16:creationId xmlns:a16="http://schemas.microsoft.com/office/drawing/2014/main" id="{F8E7B25A-0A4A-430B-903E-76193E2954A1}"/>
              </a:ext>
            </a:extLst>
          </p:cNvPr>
          <p:cNvSpPr>
            <a:spLocks noGrp="1"/>
          </p:cNvSpPr>
          <p:nvPr>
            <p:ph type="body" sz="quarter" idx="21" hasCustomPrompt="1"/>
          </p:nvPr>
        </p:nvSpPr>
        <p:spPr>
          <a:xfrm>
            <a:off x="770021" y="5451784"/>
            <a:ext cx="4367531" cy="324417"/>
          </a:xfrm>
        </p:spPr>
        <p:txBody>
          <a:bodyPr>
            <a:noAutofit/>
          </a:bodyPr>
          <a:lstStyle>
            <a:lvl1pPr marL="0" indent="0" algn="l">
              <a:buNone/>
              <a:defRPr sz="2200" b="1"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20XX</a:t>
            </a:r>
          </a:p>
        </p:txBody>
      </p:sp>
      <p:sp>
        <p:nvSpPr>
          <p:cNvPr id="30" name="Text Placeholder 26">
            <a:extLst>
              <a:ext uri="{FF2B5EF4-FFF2-40B4-BE49-F238E27FC236}">
                <a16:creationId xmlns:a16="http://schemas.microsoft.com/office/drawing/2014/main" id="{B88F3A2A-BD60-4F82-8064-8B157AF4DDC2}"/>
              </a:ext>
            </a:extLst>
          </p:cNvPr>
          <p:cNvSpPr>
            <a:spLocks noGrp="1"/>
          </p:cNvSpPr>
          <p:nvPr>
            <p:ph type="body" sz="quarter" idx="20" hasCustomPrompt="1"/>
          </p:nvPr>
        </p:nvSpPr>
        <p:spPr>
          <a:xfrm>
            <a:off x="770021" y="5105536"/>
            <a:ext cx="4367531" cy="324417"/>
          </a:xfrm>
        </p:spPr>
        <p:txBody>
          <a:bodyPr>
            <a:noAutofit/>
          </a:bodyPr>
          <a:lstStyle>
            <a:lvl1pPr marL="0" indent="0" algn="l">
              <a:buNone/>
              <a:defRPr sz="22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Month</a:t>
            </a:r>
          </a:p>
        </p:txBody>
      </p:sp>
    </p:spTree>
    <p:extLst>
      <p:ext uri="{BB962C8B-B14F-4D97-AF65-F5344CB8AC3E}">
        <p14:creationId xmlns:p14="http://schemas.microsoft.com/office/powerpoint/2010/main" val="2531311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wo Section Layout">
    <p:spTree>
      <p:nvGrpSpPr>
        <p:cNvPr id="1" name=""/>
        <p:cNvGrpSpPr/>
        <p:nvPr/>
      </p:nvGrpSpPr>
      <p:grpSpPr>
        <a:xfrm>
          <a:off x="0" y="0"/>
          <a:ext cx="0" cy="0"/>
          <a:chOff x="0" y="0"/>
          <a:chExt cx="0" cy="0"/>
        </a:xfrm>
      </p:grpSpPr>
      <p:grpSp>
        <p:nvGrpSpPr>
          <p:cNvPr id="13" name="Graphic 1">
            <a:extLst>
              <a:ext uri="{FF2B5EF4-FFF2-40B4-BE49-F238E27FC236}">
                <a16:creationId xmlns:a16="http://schemas.microsoft.com/office/drawing/2014/main" id="{2C819B96-1084-49C3-82B7-229513AC2269}"/>
              </a:ext>
            </a:extLst>
          </p:cNvPr>
          <p:cNvGrpSpPr/>
          <p:nvPr/>
        </p:nvGrpSpPr>
        <p:grpSpPr>
          <a:xfrm>
            <a:off x="0" y="0"/>
            <a:ext cx="12192000" cy="6858000"/>
            <a:chOff x="0" y="0"/>
            <a:chExt cx="12192000" cy="6858000"/>
          </a:xfrm>
        </p:grpSpPr>
        <p:sp>
          <p:nvSpPr>
            <p:cNvPr id="16" name="Freeform: Shape 15">
              <a:extLst>
                <a:ext uri="{FF2B5EF4-FFF2-40B4-BE49-F238E27FC236}">
                  <a16:creationId xmlns:a16="http://schemas.microsoft.com/office/drawing/2014/main" id="{45765A4C-A810-4DB9-9186-CA21666D77CD}"/>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7" name="Freeform: Shape 16">
              <a:extLst>
                <a:ext uri="{FF2B5EF4-FFF2-40B4-BE49-F238E27FC236}">
                  <a16:creationId xmlns:a16="http://schemas.microsoft.com/office/drawing/2014/main" id="{2758CCEA-6327-4FC9-8472-4E74DC77BAD5}"/>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8" name="Text Placeholder 2">
            <a:extLst>
              <a:ext uri="{FF2B5EF4-FFF2-40B4-BE49-F238E27FC236}">
                <a16:creationId xmlns:a16="http://schemas.microsoft.com/office/drawing/2014/main" id="{03373955-AB5B-4186-8098-9DBA0AB2650E}"/>
              </a:ext>
            </a:extLst>
          </p:cNvPr>
          <p:cNvSpPr>
            <a:spLocks noGrp="1"/>
          </p:cNvSpPr>
          <p:nvPr>
            <p:ph type="body" idx="1" hasCustomPrompt="1"/>
          </p:nvPr>
        </p:nvSpPr>
        <p:spPr>
          <a:xfrm>
            <a:off x="774031" y="2993041"/>
            <a:ext cx="4365625" cy="454353"/>
          </a:xfrm>
        </p:spPr>
        <p:txBody>
          <a:bodyPr>
            <a:noAutofit/>
          </a:bodyPr>
          <a:lstStyle>
            <a:lvl1pPr marL="0" indent="0">
              <a:buNone/>
              <a:defRPr sz="27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1 title</a:t>
            </a:r>
          </a:p>
        </p:txBody>
      </p:sp>
      <p:sp>
        <p:nvSpPr>
          <p:cNvPr id="10" name="Text Placeholder 2">
            <a:extLst>
              <a:ext uri="{FF2B5EF4-FFF2-40B4-BE49-F238E27FC236}">
                <a16:creationId xmlns:a16="http://schemas.microsoft.com/office/drawing/2014/main" id="{23A3472E-32B4-4CAD-B5D0-420AA3FB4CE3}"/>
              </a:ext>
            </a:extLst>
          </p:cNvPr>
          <p:cNvSpPr>
            <a:spLocks noGrp="1"/>
          </p:cNvSpPr>
          <p:nvPr>
            <p:ph type="body" idx="18" hasCustomPrompt="1"/>
          </p:nvPr>
        </p:nvSpPr>
        <p:spPr>
          <a:xfrm>
            <a:off x="6627120" y="2993041"/>
            <a:ext cx="4365625" cy="454353"/>
          </a:xfrm>
        </p:spPr>
        <p:txBody>
          <a:bodyPr>
            <a:noAutofit/>
          </a:bodyPr>
          <a:lstStyle>
            <a:lvl1pPr marL="0" indent="0">
              <a:buNone/>
              <a:defRPr sz="27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2 title</a:t>
            </a:r>
          </a:p>
        </p:txBody>
      </p:sp>
      <p:sp>
        <p:nvSpPr>
          <p:cNvPr id="11" name="Text Placeholder 26">
            <a:extLst>
              <a:ext uri="{FF2B5EF4-FFF2-40B4-BE49-F238E27FC236}">
                <a16:creationId xmlns:a16="http://schemas.microsoft.com/office/drawing/2014/main" id="{1AEED068-3EA0-4BF4-875C-02473E9EB0CC}"/>
              </a:ext>
            </a:extLst>
          </p:cNvPr>
          <p:cNvSpPr>
            <a:spLocks noGrp="1"/>
          </p:cNvSpPr>
          <p:nvPr>
            <p:ph type="body" sz="quarter" idx="20"/>
          </p:nvPr>
        </p:nvSpPr>
        <p:spPr>
          <a:xfrm>
            <a:off x="774032" y="3563411"/>
            <a:ext cx="4365625" cy="2333625"/>
          </a:xfrm>
        </p:spPr>
        <p:txBody>
          <a:bodyPr>
            <a:normAutofit/>
          </a:bodyPr>
          <a:lstStyle>
            <a:lvl1pPr marL="180000" indent="-180000">
              <a:spcBef>
                <a:spcPts val="600"/>
              </a:spcBef>
              <a:buClr>
                <a:schemeClr val="bg2"/>
              </a:buClr>
              <a:buFont typeface="Wingdings" panose="05000000000000000000" pitchFamily="2" charset="2"/>
              <a:buChar char="§"/>
              <a:defRPr sz="1400">
                <a:solidFill>
                  <a:schemeClr val="bg1">
                    <a:lumMod val="7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sp>
        <p:nvSpPr>
          <p:cNvPr id="12" name="Text Placeholder 26">
            <a:extLst>
              <a:ext uri="{FF2B5EF4-FFF2-40B4-BE49-F238E27FC236}">
                <a16:creationId xmlns:a16="http://schemas.microsoft.com/office/drawing/2014/main" id="{3590B9DA-A2DF-4AE1-9A98-C7B84F48C3A9}"/>
              </a:ext>
            </a:extLst>
          </p:cNvPr>
          <p:cNvSpPr>
            <a:spLocks noGrp="1"/>
          </p:cNvSpPr>
          <p:nvPr>
            <p:ph type="body" sz="quarter" idx="21"/>
          </p:nvPr>
        </p:nvSpPr>
        <p:spPr>
          <a:xfrm>
            <a:off x="6627121" y="3563411"/>
            <a:ext cx="4365625" cy="2333625"/>
          </a:xfrm>
        </p:spPr>
        <p:txBody>
          <a:bodyPr>
            <a:normAutofit/>
          </a:bodyPr>
          <a:lstStyle>
            <a:lvl1pPr marL="180000" indent="-180000">
              <a:spcBef>
                <a:spcPts val="600"/>
              </a:spcBef>
              <a:buClr>
                <a:schemeClr val="bg2"/>
              </a:buClr>
              <a:buFont typeface="Wingdings" panose="05000000000000000000" pitchFamily="2" charset="2"/>
              <a:buChar char="§"/>
              <a:defRPr sz="1400">
                <a:solidFill>
                  <a:schemeClr val="bg1">
                    <a:lumMod val="7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p:txBody>
      </p:sp>
      <p:sp>
        <p:nvSpPr>
          <p:cNvPr id="19" name="Graphic 4">
            <a:extLst>
              <a:ext uri="{FF2B5EF4-FFF2-40B4-BE49-F238E27FC236}">
                <a16:creationId xmlns:a16="http://schemas.microsoft.com/office/drawing/2014/main" id="{CC6E1909-954A-41BF-9CF4-2CB53F6862EF}"/>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20" name="Title 1">
            <a:extLst>
              <a:ext uri="{FF2B5EF4-FFF2-40B4-BE49-F238E27FC236}">
                <a16:creationId xmlns:a16="http://schemas.microsoft.com/office/drawing/2014/main" id="{9845E736-FB54-4B3D-821B-60C0AB9E1A53}"/>
              </a:ext>
            </a:extLst>
          </p:cNvPr>
          <p:cNvSpPr>
            <a:spLocks noGrp="1"/>
          </p:cNvSpPr>
          <p:nvPr>
            <p:ph type="title" hasCustomPrompt="1"/>
          </p:nvPr>
        </p:nvSpPr>
        <p:spPr>
          <a:xfrm>
            <a:off x="774032" y="1033272"/>
            <a:ext cx="5056083" cy="782638"/>
          </a:xfrm>
        </p:spPr>
        <p:txBody>
          <a:bodyPr>
            <a:normAutofit/>
          </a:bodyPr>
          <a:lstStyle>
            <a:lvl1pPr algn="l">
              <a:defRPr sz="4000" b="1">
                <a:solidFill>
                  <a:schemeClr val="bg1"/>
                </a:solidFill>
              </a:defRPr>
            </a:lvl1pPr>
          </a:lstStyle>
          <a:p>
            <a:r>
              <a:rPr lang="en-US" dirty="0"/>
              <a:t>COMPARISON</a:t>
            </a:r>
            <a:endParaRPr lang="ru-RU" dirty="0"/>
          </a:p>
        </p:txBody>
      </p:sp>
      <p:sp>
        <p:nvSpPr>
          <p:cNvPr id="21" name="Text Placeholder 17">
            <a:extLst>
              <a:ext uri="{FF2B5EF4-FFF2-40B4-BE49-F238E27FC236}">
                <a16:creationId xmlns:a16="http://schemas.microsoft.com/office/drawing/2014/main" id="{AFF98BA6-47F6-4796-B970-98EE605E8156}"/>
              </a:ext>
            </a:extLst>
          </p:cNvPr>
          <p:cNvSpPr>
            <a:spLocks noGrp="1"/>
          </p:cNvSpPr>
          <p:nvPr>
            <p:ph type="body" sz="quarter" idx="13" hasCustomPrompt="1"/>
          </p:nvPr>
        </p:nvSpPr>
        <p:spPr>
          <a:xfrm>
            <a:off x="774032" y="2221992"/>
            <a:ext cx="10218713" cy="665713"/>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18" name="Graphic 15">
            <a:extLst>
              <a:ext uri="{FF2B5EF4-FFF2-40B4-BE49-F238E27FC236}">
                <a16:creationId xmlns:a16="http://schemas.microsoft.com/office/drawing/2014/main" id="{5E78F6F2-1702-E74A-86B2-0C42A30F3378}"/>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169873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Section Header with Image">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61FE90B3-361E-4150-BE53-368ADEA27D72}"/>
              </a:ext>
            </a:extLst>
          </p:cNvPr>
          <p:cNvSpPr>
            <a:spLocks noGrp="1"/>
          </p:cNvSpPr>
          <p:nvPr>
            <p:ph type="pic" sz="quarter" idx="14"/>
          </p:nvPr>
        </p:nvSpPr>
        <p:spPr>
          <a:xfrm>
            <a:off x="-1" y="130966"/>
            <a:ext cx="12192000" cy="6602574"/>
          </a:xfrm>
          <a:custGeom>
            <a:avLst/>
            <a:gdLst>
              <a:gd name="connsiteX0" fmla="*/ 5864259 w 12192000"/>
              <a:gd name="connsiteY0" fmla="*/ 2895444 h 6602574"/>
              <a:gd name="connsiteX1" fmla="*/ 5864259 w 12192000"/>
              <a:gd name="connsiteY1" fmla="*/ 5383374 h 6602574"/>
              <a:gd name="connsiteX2" fmla="*/ 0 w 12192000"/>
              <a:gd name="connsiteY2" fmla="*/ 6602574 h 6602574"/>
              <a:gd name="connsiteX3" fmla="*/ 0 w 12192000"/>
              <a:gd name="connsiteY3" fmla="*/ 4114644 h 6602574"/>
              <a:gd name="connsiteX4" fmla="*/ 12192000 w 12192000"/>
              <a:gd name="connsiteY4" fmla="*/ 2726690 h 6602574"/>
              <a:gd name="connsiteX5" fmla="*/ 12192000 w 12192000"/>
              <a:gd name="connsiteY5" fmla="*/ 5214620 h 6602574"/>
              <a:gd name="connsiteX6" fmla="*/ 6104805 w 12192000"/>
              <a:gd name="connsiteY6" fmla="*/ 6470494 h 6602574"/>
              <a:gd name="connsiteX7" fmla="*/ 6104805 w 12192000"/>
              <a:gd name="connsiteY7" fmla="*/ 3982564 h 6602574"/>
              <a:gd name="connsiteX8" fmla="*/ 12192000 w 12192000"/>
              <a:gd name="connsiteY8" fmla="*/ 0 h 6602574"/>
              <a:gd name="connsiteX9" fmla="*/ 12192000 w 12192000"/>
              <a:gd name="connsiteY9" fmla="*/ 2487923 h 6602574"/>
              <a:gd name="connsiteX10" fmla="*/ 6104805 w 12192000"/>
              <a:gd name="connsiteY10" fmla="*/ 3742534 h 6602574"/>
              <a:gd name="connsiteX11" fmla="*/ 6104805 w 12192000"/>
              <a:gd name="connsiteY11" fmla="*/ 1255874 h 660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602574">
                <a:moveTo>
                  <a:pt x="5864259" y="2895444"/>
                </a:moveTo>
                <a:lnTo>
                  <a:pt x="5864259" y="5383374"/>
                </a:lnTo>
                <a:lnTo>
                  <a:pt x="0" y="6602574"/>
                </a:lnTo>
                <a:lnTo>
                  <a:pt x="0" y="4114644"/>
                </a:lnTo>
                <a:close/>
                <a:moveTo>
                  <a:pt x="12192000" y="2726690"/>
                </a:moveTo>
                <a:lnTo>
                  <a:pt x="12192000" y="5214620"/>
                </a:lnTo>
                <a:lnTo>
                  <a:pt x="6104805" y="6470494"/>
                </a:lnTo>
                <a:lnTo>
                  <a:pt x="6104805" y="3982564"/>
                </a:lnTo>
                <a:close/>
                <a:moveTo>
                  <a:pt x="12192000" y="0"/>
                </a:moveTo>
                <a:lnTo>
                  <a:pt x="12192000" y="2487923"/>
                </a:lnTo>
                <a:lnTo>
                  <a:pt x="6104805" y="3742534"/>
                </a:lnTo>
                <a:lnTo>
                  <a:pt x="6104805" y="1255874"/>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777240"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15" name="Graphic 4">
            <a:extLst>
              <a:ext uri="{FF2B5EF4-FFF2-40B4-BE49-F238E27FC236}">
                <a16:creationId xmlns:a16="http://schemas.microsoft.com/office/drawing/2014/main" id="{2095D1D4-8CA3-4CA3-825D-088EDB51A8AE}"/>
              </a:ext>
            </a:extLst>
          </p:cNvPr>
          <p:cNvSpPr/>
          <p:nvPr/>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7" name="Graphic 15">
            <a:extLst>
              <a:ext uri="{FF2B5EF4-FFF2-40B4-BE49-F238E27FC236}">
                <a16:creationId xmlns:a16="http://schemas.microsoft.com/office/drawing/2014/main" id="{2DB5E70B-ECC9-4800-9DC0-5897EF3F16AB}"/>
              </a:ext>
            </a:extLst>
          </p:cNvPr>
          <p:cNvSpPr/>
          <p:nvPr/>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
        <p:nvSpPr>
          <p:cNvPr id="11" name="Text Placeholder 17">
            <a:extLst>
              <a:ext uri="{FF2B5EF4-FFF2-40B4-BE49-F238E27FC236}">
                <a16:creationId xmlns:a16="http://schemas.microsoft.com/office/drawing/2014/main" id="{18AF4189-33DF-9B46-9624-C722FCE07DB4}"/>
              </a:ext>
            </a:extLst>
          </p:cNvPr>
          <p:cNvSpPr>
            <a:spLocks noGrp="1"/>
          </p:cNvSpPr>
          <p:nvPr>
            <p:ph type="body" sz="quarter" idx="13" hasCustomPrompt="1"/>
          </p:nvPr>
        </p:nvSpPr>
        <p:spPr>
          <a:xfrm>
            <a:off x="774032" y="2225392"/>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Tree>
    <p:extLst>
      <p:ext uri="{BB962C8B-B14F-4D97-AF65-F5344CB8AC3E}">
        <p14:creationId xmlns:p14="http://schemas.microsoft.com/office/powerpoint/2010/main" val="40128131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Media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F5D581-F5B0-4701-B187-0D4FAB44900C}"/>
              </a:ext>
            </a:extLst>
          </p:cNvPr>
          <p:cNvSpPr/>
          <p:nvPr userDrawn="1"/>
        </p:nvSpPr>
        <p:spPr>
          <a:xfrm>
            <a:off x="0" y="0"/>
            <a:ext cx="12192000" cy="6858000"/>
          </a:xfrm>
          <a:prstGeom prst="rect">
            <a:avLst/>
          </a:prstGeom>
          <a:solidFill>
            <a:schemeClr val="accent6"/>
          </a:soli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l"/>
            <a:endParaRPr lang="ru-RU" dirty="0"/>
          </a:p>
        </p:txBody>
      </p:sp>
      <p:sp>
        <p:nvSpPr>
          <p:cNvPr id="11" name="Freeform: Shape 10">
            <a:extLst>
              <a:ext uri="{FF2B5EF4-FFF2-40B4-BE49-F238E27FC236}">
                <a16:creationId xmlns:a16="http://schemas.microsoft.com/office/drawing/2014/main" id="{0E5F41AB-E2B9-45DD-B1C7-9F4DBA4946B9}"/>
              </a:ext>
            </a:extLst>
          </p:cNvPr>
          <p:cNvSpPr/>
          <p:nvPr userDrawn="1"/>
        </p:nvSpPr>
        <p:spPr>
          <a:xfrm>
            <a:off x="2445759"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14" name="Title 1">
            <a:extLst>
              <a:ext uri="{FF2B5EF4-FFF2-40B4-BE49-F238E27FC236}">
                <a16:creationId xmlns:a16="http://schemas.microsoft.com/office/drawing/2014/main" id="{4510C334-F1CE-4CEF-ADC6-D1BADB9947D6}"/>
              </a:ext>
            </a:extLst>
          </p:cNvPr>
          <p:cNvSpPr>
            <a:spLocks noGrp="1"/>
          </p:cNvSpPr>
          <p:nvPr>
            <p:ph type="title" hasCustomPrompt="1"/>
          </p:nvPr>
        </p:nvSpPr>
        <p:spPr>
          <a:xfrm>
            <a:off x="838200" y="156579"/>
            <a:ext cx="10515600" cy="1325563"/>
          </a:xfrm>
        </p:spPr>
        <p:txBody>
          <a:bodyPr lIns="0" rIns="0"/>
          <a:lstStyle>
            <a:lvl1pPr algn="ctr">
              <a:defRPr>
                <a:solidFill>
                  <a:schemeClr val="bg1"/>
                </a:solidFill>
              </a:defRPr>
            </a:lvl1pPr>
          </a:lstStyle>
          <a:p>
            <a:r>
              <a:rPr lang="en-US" dirty="0"/>
              <a:t>VIDEO SLIDE</a:t>
            </a:r>
            <a:endParaRPr lang="ru-RU" dirty="0"/>
          </a:p>
        </p:txBody>
      </p:sp>
      <p:sp>
        <p:nvSpPr>
          <p:cNvPr id="16" name="Media Placeholder 7">
            <a:extLst>
              <a:ext uri="{FF2B5EF4-FFF2-40B4-BE49-F238E27FC236}">
                <a16:creationId xmlns:a16="http://schemas.microsoft.com/office/drawing/2014/main" id="{A11F77F4-4B16-4503-B9B6-AE22C686E3E3}"/>
              </a:ext>
            </a:extLst>
          </p:cNvPr>
          <p:cNvSpPr>
            <a:spLocks noGrp="1"/>
          </p:cNvSpPr>
          <p:nvPr>
            <p:ph type="media" sz="quarter" idx="17"/>
          </p:nvPr>
        </p:nvSpPr>
        <p:spPr>
          <a:xfrm>
            <a:off x="1395984" y="1497770"/>
            <a:ext cx="9400032" cy="4215384"/>
          </a:xfrm>
        </p:spPr>
        <p:txBody>
          <a:bodyPr anchor="ctr" anchorCtr="0">
            <a:normAutofit/>
          </a:bodyPr>
          <a:lstStyle>
            <a:lvl1pPr marL="0" indent="0" algn="ctr">
              <a:buNone/>
              <a:defRPr sz="1400">
                <a:solidFill>
                  <a:schemeClr val="bg1">
                    <a:lumMod val="75000"/>
                  </a:schemeClr>
                </a:solidFill>
              </a:defRPr>
            </a:lvl1pPr>
          </a:lstStyle>
          <a:p>
            <a:r>
              <a:rPr lang="en-US"/>
              <a:t>Click icon to add media</a:t>
            </a:r>
            <a:endParaRPr lang="ru-RU" dirty="0"/>
          </a:p>
        </p:txBody>
      </p:sp>
      <p:sp>
        <p:nvSpPr>
          <p:cNvPr id="12" name="Graphic 4">
            <a:extLst>
              <a:ext uri="{FF2B5EF4-FFF2-40B4-BE49-F238E27FC236}">
                <a16:creationId xmlns:a16="http://schemas.microsoft.com/office/drawing/2014/main" id="{C7654E36-50FF-425E-B595-F3957610B5D8}"/>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3119558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Thanks Layout">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88BA6D96-EFE3-4743-8FB5-544E9692D111}"/>
              </a:ext>
            </a:extLst>
          </p:cNvPr>
          <p:cNvSpPr>
            <a:spLocks noGrp="1"/>
          </p:cNvSpPr>
          <p:nvPr>
            <p:ph type="pic" sz="quarter" idx="26"/>
          </p:nvPr>
        </p:nvSpPr>
        <p:spPr>
          <a:xfrm>
            <a:off x="2" y="0"/>
            <a:ext cx="9155429" cy="6858000"/>
          </a:xfrm>
          <a:custGeom>
            <a:avLst/>
            <a:gdLst>
              <a:gd name="connsiteX0" fmla="*/ 5490209 w 9155429"/>
              <a:gd name="connsiteY0" fmla="*/ 3511550 h 6858000"/>
              <a:gd name="connsiteX1" fmla="*/ 6979919 w 9155429"/>
              <a:gd name="connsiteY1" fmla="*/ 3511550 h 6858000"/>
              <a:gd name="connsiteX2" fmla="*/ 5541009 w 9155429"/>
              <a:gd name="connsiteY2" fmla="*/ 6858000 h 6858000"/>
              <a:gd name="connsiteX3" fmla="*/ 4050029 w 9155429"/>
              <a:gd name="connsiteY3" fmla="*/ 6858000 h 6858000"/>
              <a:gd name="connsiteX4" fmla="*/ 0 w 9155429"/>
              <a:gd name="connsiteY4" fmla="*/ 3511550 h 6858000"/>
              <a:gd name="connsiteX5" fmla="*/ 2444750 w 9155429"/>
              <a:gd name="connsiteY5" fmla="*/ 3511550 h 6858000"/>
              <a:gd name="connsiteX6" fmla="*/ 1004570 w 9155429"/>
              <a:gd name="connsiteY6" fmla="*/ 6858000 h 6858000"/>
              <a:gd name="connsiteX7" fmla="*/ 0 w 9155429"/>
              <a:gd name="connsiteY7" fmla="*/ 6858000 h 6858000"/>
              <a:gd name="connsiteX8" fmla="*/ 7001509 w 9155429"/>
              <a:gd name="connsiteY8" fmla="*/ 1 h 6858000"/>
              <a:gd name="connsiteX9" fmla="*/ 8491219 w 9155429"/>
              <a:gd name="connsiteY9" fmla="*/ 1 h 6858000"/>
              <a:gd name="connsiteX10" fmla="*/ 7051039 w 9155429"/>
              <a:gd name="connsiteY10" fmla="*/ 3346450 h 6858000"/>
              <a:gd name="connsiteX11" fmla="*/ 5561329 w 9155429"/>
              <a:gd name="connsiteY11" fmla="*/ 3346450 h 6858000"/>
              <a:gd name="connsiteX12" fmla="*/ 8722359 w 9155429"/>
              <a:gd name="connsiteY12" fmla="*/ 0 h 6858000"/>
              <a:gd name="connsiteX13" fmla="*/ 9155429 w 9155429"/>
              <a:gd name="connsiteY13" fmla="*/ 0 h 6858000"/>
              <a:gd name="connsiteX14" fmla="*/ 6203949 w 9155429"/>
              <a:gd name="connsiteY14" fmla="*/ 6858000 h 6858000"/>
              <a:gd name="connsiteX15" fmla="*/ 5772149 w 9155429"/>
              <a:gd name="connsiteY15" fmla="*/ 6858000 h 6858000"/>
              <a:gd name="connsiteX16" fmla="*/ 4190999 w 9155429"/>
              <a:gd name="connsiteY16" fmla="*/ 0 h 6858000"/>
              <a:gd name="connsiteX17" fmla="*/ 6753859 w 9155429"/>
              <a:gd name="connsiteY17" fmla="*/ 0 h 6858000"/>
              <a:gd name="connsiteX18" fmla="*/ 3802379 w 9155429"/>
              <a:gd name="connsiteY18" fmla="*/ 6858000 h 6858000"/>
              <a:gd name="connsiteX19" fmla="*/ 1239520 w 9155429"/>
              <a:gd name="connsiteY19" fmla="*/ 6858000 h 6858000"/>
              <a:gd name="connsiteX20" fmla="*/ 0 w 9155429"/>
              <a:gd name="connsiteY20" fmla="*/ 0 h 6858000"/>
              <a:gd name="connsiteX21" fmla="*/ 3956050 w 9155429"/>
              <a:gd name="connsiteY21" fmla="*/ 0 h 6858000"/>
              <a:gd name="connsiteX22" fmla="*/ 2515869 w 9155429"/>
              <a:gd name="connsiteY22" fmla="*/ 3346450 h 6858000"/>
              <a:gd name="connsiteX23" fmla="*/ 0 w 9155429"/>
              <a:gd name="connsiteY23" fmla="*/ 3346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429" h="6858000">
                <a:moveTo>
                  <a:pt x="5490209" y="3511550"/>
                </a:moveTo>
                <a:lnTo>
                  <a:pt x="6979919" y="3511550"/>
                </a:lnTo>
                <a:lnTo>
                  <a:pt x="5541009" y="6858000"/>
                </a:lnTo>
                <a:lnTo>
                  <a:pt x="4050029" y="6858000"/>
                </a:lnTo>
                <a:close/>
                <a:moveTo>
                  <a:pt x="0" y="3511550"/>
                </a:moveTo>
                <a:lnTo>
                  <a:pt x="2444750" y="3511550"/>
                </a:lnTo>
                <a:lnTo>
                  <a:pt x="1004570" y="6858000"/>
                </a:lnTo>
                <a:lnTo>
                  <a:pt x="0" y="6858000"/>
                </a:lnTo>
                <a:close/>
                <a:moveTo>
                  <a:pt x="7001509" y="1"/>
                </a:moveTo>
                <a:lnTo>
                  <a:pt x="8491219" y="1"/>
                </a:lnTo>
                <a:lnTo>
                  <a:pt x="7051039" y="3346450"/>
                </a:lnTo>
                <a:lnTo>
                  <a:pt x="5561329" y="3346450"/>
                </a:lnTo>
                <a:close/>
                <a:moveTo>
                  <a:pt x="8722359" y="0"/>
                </a:moveTo>
                <a:lnTo>
                  <a:pt x="9155429" y="0"/>
                </a:lnTo>
                <a:lnTo>
                  <a:pt x="6203949" y="6858000"/>
                </a:lnTo>
                <a:lnTo>
                  <a:pt x="5772149" y="6858000"/>
                </a:lnTo>
                <a:close/>
                <a:moveTo>
                  <a:pt x="4190999" y="0"/>
                </a:moveTo>
                <a:lnTo>
                  <a:pt x="6753859" y="0"/>
                </a:lnTo>
                <a:lnTo>
                  <a:pt x="3802379" y="6858000"/>
                </a:lnTo>
                <a:lnTo>
                  <a:pt x="1239520" y="6858000"/>
                </a:lnTo>
                <a:close/>
                <a:moveTo>
                  <a:pt x="0" y="0"/>
                </a:moveTo>
                <a:lnTo>
                  <a:pt x="3956050" y="0"/>
                </a:lnTo>
                <a:lnTo>
                  <a:pt x="2515869" y="3346450"/>
                </a:lnTo>
                <a:lnTo>
                  <a:pt x="0" y="334645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14" name="Graphic 19">
            <a:extLst>
              <a:ext uri="{FF2B5EF4-FFF2-40B4-BE49-F238E27FC236}">
                <a16:creationId xmlns:a16="http://schemas.microsoft.com/office/drawing/2014/main" id="{97347B99-304D-468D-B6F0-9D59E6077A64}"/>
              </a:ext>
            </a:extLst>
          </p:cNvPr>
          <p:cNvSpPr/>
          <p:nvPr userDrawn="1"/>
        </p:nvSpPr>
        <p:spPr>
          <a:xfrm flipH="1">
            <a:off x="9004387" y="3285679"/>
            <a:ext cx="3191256" cy="146304"/>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dirty="0"/>
              <a:t> </a:t>
            </a:r>
            <a:endParaRPr lang="ru-RU" dirty="0"/>
          </a:p>
        </p:txBody>
      </p:sp>
      <p:sp>
        <p:nvSpPr>
          <p:cNvPr id="20" name="Title 1">
            <a:extLst>
              <a:ext uri="{FF2B5EF4-FFF2-40B4-BE49-F238E27FC236}">
                <a16:creationId xmlns:a16="http://schemas.microsoft.com/office/drawing/2014/main" id="{BB615286-AF88-4751-9BF6-3F030092F6F6}"/>
              </a:ext>
            </a:extLst>
          </p:cNvPr>
          <p:cNvSpPr>
            <a:spLocks noGrp="1"/>
          </p:cNvSpPr>
          <p:nvPr>
            <p:ph type="title" hasCustomPrompt="1"/>
          </p:nvPr>
        </p:nvSpPr>
        <p:spPr>
          <a:xfrm>
            <a:off x="7192372" y="973512"/>
            <a:ext cx="4183939" cy="2281355"/>
          </a:xfrm>
        </p:spPr>
        <p:txBody>
          <a:bodyPr>
            <a:noAutofit/>
          </a:bodyPr>
          <a:lstStyle>
            <a:lvl1pPr algn="r">
              <a:defRPr sz="7000" b="1">
                <a:solidFill>
                  <a:schemeClr val="bg1"/>
                </a:solidFill>
              </a:defRPr>
            </a:lvl1pPr>
          </a:lstStyle>
          <a:p>
            <a:r>
              <a:rPr lang="en-US" dirty="0"/>
              <a:t>THANK</a:t>
            </a:r>
            <a:br>
              <a:rPr lang="en-US" dirty="0"/>
            </a:br>
            <a:r>
              <a:rPr lang="en-US" dirty="0"/>
              <a:t>YOU!</a:t>
            </a:r>
            <a:endParaRPr lang="ru-RU" dirty="0"/>
          </a:p>
        </p:txBody>
      </p:sp>
      <p:sp>
        <p:nvSpPr>
          <p:cNvPr id="21" name="Text Placeholder 14">
            <a:extLst>
              <a:ext uri="{FF2B5EF4-FFF2-40B4-BE49-F238E27FC236}">
                <a16:creationId xmlns:a16="http://schemas.microsoft.com/office/drawing/2014/main" id="{5E15D97E-2723-48C3-B835-65DB0286DB64}"/>
              </a:ext>
            </a:extLst>
          </p:cNvPr>
          <p:cNvSpPr>
            <a:spLocks noGrp="1"/>
          </p:cNvSpPr>
          <p:nvPr>
            <p:ph type="body" sz="quarter" idx="13" hasCustomPrompt="1"/>
          </p:nvPr>
        </p:nvSpPr>
        <p:spPr>
          <a:xfrm>
            <a:off x="8240540" y="3675708"/>
            <a:ext cx="3135771" cy="1101897"/>
          </a:xfrm>
        </p:spPr>
        <p:txBody>
          <a:bodyPr>
            <a:noAutofit/>
          </a:bodyPr>
          <a:lstStyle>
            <a:lvl1pPr marL="0" indent="0" algn="r">
              <a:buNone/>
              <a:defRPr sz="3500" b="0" i="0">
                <a:solidFill>
                  <a:schemeClr val="tx2"/>
                </a:solidFill>
              </a:defRPr>
            </a:lvl1pPr>
          </a:lstStyle>
          <a:p>
            <a:pPr lvl="0"/>
            <a:r>
              <a:rPr lang="en-US" dirty="0"/>
              <a:t>Alexander</a:t>
            </a:r>
            <a:br>
              <a:rPr lang="en-US" dirty="0"/>
            </a:br>
            <a:r>
              <a:rPr lang="en-US" dirty="0" err="1"/>
              <a:t>Martensson</a:t>
            </a:r>
            <a:endParaRPr lang="en-US" dirty="0"/>
          </a:p>
        </p:txBody>
      </p:sp>
      <p:sp>
        <p:nvSpPr>
          <p:cNvPr id="25" name="Text Placeholder 26">
            <a:extLst>
              <a:ext uri="{FF2B5EF4-FFF2-40B4-BE49-F238E27FC236}">
                <a16:creationId xmlns:a16="http://schemas.microsoft.com/office/drawing/2014/main" id="{4D45CEBA-121A-426A-897A-9E3CDC5F5CC1}"/>
              </a:ext>
            </a:extLst>
          </p:cNvPr>
          <p:cNvSpPr>
            <a:spLocks noGrp="1"/>
          </p:cNvSpPr>
          <p:nvPr>
            <p:ph type="body" sz="quarter" idx="22" hasCustomPrompt="1"/>
          </p:nvPr>
        </p:nvSpPr>
        <p:spPr>
          <a:xfrm>
            <a:off x="7008780" y="5019264"/>
            <a:ext cx="4367531" cy="474519"/>
          </a:xfrm>
        </p:spPr>
        <p:txBody>
          <a:bodyPr>
            <a:noAutofit/>
          </a:bodyPr>
          <a:lstStyle>
            <a:lvl1pPr marL="0" indent="0" algn="r">
              <a:buNone/>
              <a:defRPr sz="22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678-555-0128</a:t>
            </a:r>
          </a:p>
        </p:txBody>
      </p:sp>
      <p:sp>
        <p:nvSpPr>
          <p:cNvPr id="28" name="Text Placeholder 26">
            <a:extLst>
              <a:ext uri="{FF2B5EF4-FFF2-40B4-BE49-F238E27FC236}">
                <a16:creationId xmlns:a16="http://schemas.microsoft.com/office/drawing/2014/main" id="{0767B0C7-7BD9-4BF1-8D3D-91DED23803E6}"/>
              </a:ext>
            </a:extLst>
          </p:cNvPr>
          <p:cNvSpPr>
            <a:spLocks noGrp="1"/>
          </p:cNvSpPr>
          <p:nvPr>
            <p:ph type="body" sz="quarter" idx="23" hasCustomPrompt="1"/>
          </p:nvPr>
        </p:nvSpPr>
        <p:spPr>
          <a:xfrm>
            <a:off x="7008780" y="4805882"/>
            <a:ext cx="4367531" cy="288000"/>
          </a:xfrm>
        </p:spPr>
        <p:txBody>
          <a:bodyPr>
            <a:noAutofit/>
          </a:bodyPr>
          <a:lstStyle>
            <a:lvl1pPr marL="0" indent="0" algn="r">
              <a:buNone/>
              <a:defRPr sz="14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Phone</a:t>
            </a:r>
          </a:p>
        </p:txBody>
      </p:sp>
      <p:sp>
        <p:nvSpPr>
          <p:cNvPr id="31" name="Text Placeholder 26">
            <a:extLst>
              <a:ext uri="{FF2B5EF4-FFF2-40B4-BE49-F238E27FC236}">
                <a16:creationId xmlns:a16="http://schemas.microsoft.com/office/drawing/2014/main" id="{26B74744-5435-47DD-B65F-16D8E7AC1557}"/>
              </a:ext>
            </a:extLst>
          </p:cNvPr>
          <p:cNvSpPr>
            <a:spLocks noGrp="1"/>
          </p:cNvSpPr>
          <p:nvPr>
            <p:ph type="body" sz="quarter" idx="24" hasCustomPrompt="1"/>
          </p:nvPr>
        </p:nvSpPr>
        <p:spPr>
          <a:xfrm>
            <a:off x="5455755" y="5685822"/>
            <a:ext cx="5920556" cy="474519"/>
          </a:xfrm>
        </p:spPr>
        <p:txBody>
          <a:bodyPr>
            <a:noAutofit/>
          </a:bodyPr>
          <a:lstStyle>
            <a:lvl1pPr marL="0" indent="0" algn="r">
              <a:buNone/>
              <a:defRPr sz="2200" b="0" i="0">
                <a:solidFill>
                  <a:schemeClr val="bg1"/>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martensson@example.com</a:t>
            </a:r>
          </a:p>
        </p:txBody>
      </p:sp>
      <p:sp>
        <p:nvSpPr>
          <p:cNvPr id="32" name="Text Placeholder 26">
            <a:extLst>
              <a:ext uri="{FF2B5EF4-FFF2-40B4-BE49-F238E27FC236}">
                <a16:creationId xmlns:a16="http://schemas.microsoft.com/office/drawing/2014/main" id="{20815411-0E43-4B6B-92C7-6E312091ABAB}"/>
              </a:ext>
            </a:extLst>
          </p:cNvPr>
          <p:cNvSpPr>
            <a:spLocks noGrp="1"/>
          </p:cNvSpPr>
          <p:nvPr>
            <p:ph type="body" sz="quarter" idx="25" hasCustomPrompt="1"/>
          </p:nvPr>
        </p:nvSpPr>
        <p:spPr>
          <a:xfrm>
            <a:off x="7008780" y="5466001"/>
            <a:ext cx="4367531" cy="288000"/>
          </a:xfrm>
        </p:spPr>
        <p:txBody>
          <a:bodyPr>
            <a:noAutofit/>
          </a:bodyPr>
          <a:lstStyle>
            <a:lvl1pPr marL="0" indent="0" algn="r">
              <a:buNone/>
              <a:defRPr sz="1400" b="0" i="0">
                <a:solidFill>
                  <a:schemeClr val="bg2"/>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a:r>
              <a:rPr lang="en-US" dirty="0"/>
              <a:t>Email</a:t>
            </a:r>
          </a:p>
        </p:txBody>
      </p:sp>
    </p:spTree>
    <p:extLst>
      <p:ext uri="{BB962C8B-B14F-4D97-AF65-F5344CB8AC3E}">
        <p14:creationId xmlns:p14="http://schemas.microsoft.com/office/powerpoint/2010/main" val="7700157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ntent Slide">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B2044CCF-605D-4D6E-A41D-D6AED53B2233}"/>
              </a:ext>
            </a:extLst>
          </p:cNvPr>
          <p:cNvSpPr>
            <a:spLocks noGrp="1"/>
          </p:cNvSpPr>
          <p:nvPr>
            <p:ph type="pic" sz="quarter" idx="16"/>
          </p:nvPr>
        </p:nvSpPr>
        <p:spPr>
          <a:xfrm>
            <a:off x="0" y="404811"/>
            <a:ext cx="6108872" cy="5485128"/>
          </a:xfrm>
          <a:custGeom>
            <a:avLst/>
            <a:gdLst>
              <a:gd name="connsiteX0" fmla="*/ 0 w 6108872"/>
              <a:gd name="connsiteY0" fmla="*/ 2203471 h 5485128"/>
              <a:gd name="connsiteX1" fmla="*/ 6108872 w 6108872"/>
              <a:gd name="connsiteY1" fmla="*/ 3505695 h 5485128"/>
              <a:gd name="connsiteX2" fmla="*/ 6108872 w 6108872"/>
              <a:gd name="connsiteY2" fmla="*/ 5485128 h 5485128"/>
              <a:gd name="connsiteX3" fmla="*/ 0 w 6108872"/>
              <a:gd name="connsiteY3" fmla="*/ 4182903 h 5485128"/>
              <a:gd name="connsiteX4" fmla="*/ 0 w 6108872"/>
              <a:gd name="connsiteY4" fmla="*/ 0 h 5485128"/>
              <a:gd name="connsiteX5" fmla="*/ 6108872 w 6108872"/>
              <a:gd name="connsiteY5" fmla="*/ 1302225 h 5485128"/>
              <a:gd name="connsiteX6" fmla="*/ 6108872 w 6108872"/>
              <a:gd name="connsiteY6" fmla="*/ 3281657 h 5485128"/>
              <a:gd name="connsiteX7" fmla="*/ 0 w 6108872"/>
              <a:gd name="connsiteY7" fmla="*/ 1979432 h 548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08872" h="5485128">
                <a:moveTo>
                  <a:pt x="0" y="2203471"/>
                </a:moveTo>
                <a:lnTo>
                  <a:pt x="6108872" y="3505695"/>
                </a:lnTo>
                <a:lnTo>
                  <a:pt x="6108872" y="5485128"/>
                </a:lnTo>
                <a:lnTo>
                  <a:pt x="0" y="4182903"/>
                </a:lnTo>
                <a:close/>
                <a:moveTo>
                  <a:pt x="0" y="0"/>
                </a:moveTo>
                <a:lnTo>
                  <a:pt x="6108872" y="1302225"/>
                </a:lnTo>
                <a:lnTo>
                  <a:pt x="6108872" y="3281657"/>
                </a:lnTo>
                <a:lnTo>
                  <a:pt x="0" y="1979432"/>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16" name="Text Placeholder 14">
            <a:extLst>
              <a:ext uri="{FF2B5EF4-FFF2-40B4-BE49-F238E27FC236}">
                <a16:creationId xmlns:a16="http://schemas.microsoft.com/office/drawing/2014/main" id="{E7F180F3-53B1-4A31-82A4-E6F9B5D8D8A3}"/>
              </a:ext>
            </a:extLst>
          </p:cNvPr>
          <p:cNvSpPr>
            <a:spLocks noGrp="1"/>
          </p:cNvSpPr>
          <p:nvPr>
            <p:ph type="body" sz="quarter" idx="15"/>
          </p:nvPr>
        </p:nvSpPr>
        <p:spPr>
          <a:xfrm>
            <a:off x="6881205" y="3090572"/>
            <a:ext cx="4421857" cy="2588637"/>
          </a:xfrm>
        </p:spPr>
        <p:txBody>
          <a:bodyPr lIns="0">
            <a:normAutofit/>
          </a:bodyPr>
          <a:lstStyle>
            <a:lvl1pPr marL="180000" indent="-180000">
              <a:spcBef>
                <a:spcPts val="600"/>
              </a:spcBef>
              <a:buClr>
                <a:schemeClr val="bg2"/>
              </a:buClr>
              <a:buFont typeface="Wingdings" panose="05000000000000000000" pitchFamily="2" charset="2"/>
              <a:buChar char="§"/>
              <a:defRPr sz="1400" b="0" i="0">
                <a:solidFill>
                  <a:schemeClr val="bg1">
                    <a:lumMod val="75000"/>
                  </a:schemeClr>
                </a:solidFill>
              </a:defRPr>
            </a:lvl1pPr>
          </a:lstStyle>
          <a:p>
            <a:pPr lvl="0"/>
            <a:r>
              <a:rPr lang="en-US"/>
              <a:t>Click to edit Master text styles</a:t>
            </a:r>
          </a:p>
        </p:txBody>
      </p:sp>
      <p:sp>
        <p:nvSpPr>
          <p:cNvPr id="17" name="Title 1">
            <a:extLst>
              <a:ext uri="{FF2B5EF4-FFF2-40B4-BE49-F238E27FC236}">
                <a16:creationId xmlns:a16="http://schemas.microsoft.com/office/drawing/2014/main" id="{BD523330-9E96-4C6E-B5A4-6B543D365FA1}"/>
              </a:ext>
            </a:extLst>
          </p:cNvPr>
          <p:cNvSpPr>
            <a:spLocks noGrp="1"/>
          </p:cNvSpPr>
          <p:nvPr>
            <p:ph type="title" hasCustomPrompt="1"/>
          </p:nvPr>
        </p:nvSpPr>
        <p:spPr>
          <a:xfrm>
            <a:off x="6881206" y="1046140"/>
            <a:ext cx="5056083" cy="782638"/>
          </a:xfrm>
        </p:spPr>
        <p:txBody>
          <a:bodyPr>
            <a:normAutofit/>
          </a:bodyPr>
          <a:lstStyle>
            <a:lvl1pPr algn="l">
              <a:defRPr sz="4000" b="1">
                <a:solidFill>
                  <a:schemeClr val="bg1"/>
                </a:solidFill>
              </a:defRPr>
            </a:lvl1pPr>
          </a:lstStyle>
          <a:p>
            <a:r>
              <a:rPr lang="en-US" dirty="0"/>
              <a:t>TEXT LAYOUT 2</a:t>
            </a:r>
            <a:endParaRPr lang="ru-RU" dirty="0"/>
          </a:p>
        </p:txBody>
      </p:sp>
      <p:sp>
        <p:nvSpPr>
          <p:cNvPr id="18" name="Text Placeholder 17">
            <a:extLst>
              <a:ext uri="{FF2B5EF4-FFF2-40B4-BE49-F238E27FC236}">
                <a16:creationId xmlns:a16="http://schemas.microsoft.com/office/drawing/2014/main" id="{1A08F6B3-0ADA-4ECF-8D25-7DFE4A36411B}"/>
              </a:ext>
            </a:extLst>
          </p:cNvPr>
          <p:cNvSpPr>
            <a:spLocks noGrp="1"/>
          </p:cNvSpPr>
          <p:nvPr>
            <p:ph type="body" sz="quarter" idx="13" hasCustomPrompt="1"/>
          </p:nvPr>
        </p:nvSpPr>
        <p:spPr>
          <a:xfrm>
            <a:off x="6881206" y="2241515"/>
            <a:ext cx="4421856" cy="749047"/>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19" name="Graphic 15">
            <a:extLst>
              <a:ext uri="{FF2B5EF4-FFF2-40B4-BE49-F238E27FC236}">
                <a16:creationId xmlns:a16="http://schemas.microsoft.com/office/drawing/2014/main" id="{5CCECBFE-3C2B-4492-BCDA-1EFEB5E3E092}"/>
              </a:ext>
            </a:extLst>
          </p:cNvPr>
          <p:cNvSpPr/>
          <p:nvPr userDrawn="1"/>
        </p:nvSpPr>
        <p:spPr>
          <a:xfrm flipH="1">
            <a:off x="6980920" y="1947672"/>
            <a:ext cx="5220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
        <p:nvSpPr>
          <p:cNvPr id="20" name="Graphic 4">
            <a:extLst>
              <a:ext uri="{FF2B5EF4-FFF2-40B4-BE49-F238E27FC236}">
                <a16:creationId xmlns:a16="http://schemas.microsoft.com/office/drawing/2014/main" id="{3441B044-38F8-49ED-845B-5D926C811447}"/>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599193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hart Layout">
    <p:spTree>
      <p:nvGrpSpPr>
        <p:cNvPr id="1" name=""/>
        <p:cNvGrpSpPr/>
        <p:nvPr/>
      </p:nvGrpSpPr>
      <p:grpSpPr>
        <a:xfrm>
          <a:off x="0" y="0"/>
          <a:ext cx="0" cy="0"/>
          <a:chOff x="0" y="0"/>
          <a:chExt cx="0" cy="0"/>
        </a:xfrm>
      </p:grpSpPr>
      <p:grpSp>
        <p:nvGrpSpPr>
          <p:cNvPr id="13" name="Graphic 1">
            <a:extLst>
              <a:ext uri="{FF2B5EF4-FFF2-40B4-BE49-F238E27FC236}">
                <a16:creationId xmlns:a16="http://schemas.microsoft.com/office/drawing/2014/main" id="{2C819B96-1084-49C3-82B7-229513AC2269}"/>
              </a:ext>
            </a:extLst>
          </p:cNvPr>
          <p:cNvGrpSpPr/>
          <p:nvPr/>
        </p:nvGrpSpPr>
        <p:grpSpPr>
          <a:xfrm>
            <a:off x="-12700" y="-12700"/>
            <a:ext cx="12217400" cy="6883400"/>
            <a:chOff x="-12700" y="-12700"/>
            <a:chExt cx="12217400" cy="6883400"/>
          </a:xfrm>
        </p:grpSpPr>
        <p:sp>
          <p:nvSpPr>
            <p:cNvPr id="16" name="Freeform: Shape 15">
              <a:extLst>
                <a:ext uri="{FF2B5EF4-FFF2-40B4-BE49-F238E27FC236}">
                  <a16:creationId xmlns:a16="http://schemas.microsoft.com/office/drawing/2014/main" id="{45765A4C-A810-4DB9-9186-CA21666D77CD}"/>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7" name="Freeform: Shape 16">
              <a:extLst>
                <a:ext uri="{FF2B5EF4-FFF2-40B4-BE49-F238E27FC236}">
                  <a16:creationId xmlns:a16="http://schemas.microsoft.com/office/drawing/2014/main" id="{2758CCEA-6327-4FC9-8472-4E74DC77BAD5}"/>
                </a:ext>
              </a:extLst>
            </p:cNvPr>
            <p:cNvSpPr/>
            <p:nvPr/>
          </p:nvSpPr>
          <p:spPr>
            <a:xfrm>
              <a:off x="542021"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19" name="Graphic 4">
            <a:extLst>
              <a:ext uri="{FF2B5EF4-FFF2-40B4-BE49-F238E27FC236}">
                <a16:creationId xmlns:a16="http://schemas.microsoft.com/office/drawing/2014/main" id="{CC6E1909-954A-41BF-9CF4-2CB53F6862EF}"/>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8" name="Chart Placeholder 18">
            <a:extLst>
              <a:ext uri="{FF2B5EF4-FFF2-40B4-BE49-F238E27FC236}">
                <a16:creationId xmlns:a16="http://schemas.microsoft.com/office/drawing/2014/main" id="{68B512F2-EA3E-483F-B5D4-29DFD6C37B36}"/>
              </a:ext>
            </a:extLst>
          </p:cNvPr>
          <p:cNvSpPr>
            <a:spLocks noGrp="1"/>
          </p:cNvSpPr>
          <p:nvPr>
            <p:ph type="chart" sz="quarter" idx="32"/>
          </p:nvPr>
        </p:nvSpPr>
        <p:spPr>
          <a:xfrm>
            <a:off x="6096001" y="1246188"/>
            <a:ext cx="5170034" cy="4365625"/>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chart</a:t>
            </a:r>
            <a:endParaRPr lang="ru-RU" dirty="0"/>
          </a:p>
        </p:txBody>
      </p:sp>
      <p:sp>
        <p:nvSpPr>
          <p:cNvPr id="15" name="Title 1">
            <a:extLst>
              <a:ext uri="{FF2B5EF4-FFF2-40B4-BE49-F238E27FC236}">
                <a16:creationId xmlns:a16="http://schemas.microsoft.com/office/drawing/2014/main" id="{AD58E79F-20BB-644D-8C49-25B57E347DE6}"/>
              </a:ext>
            </a:extLst>
          </p:cNvPr>
          <p:cNvSpPr>
            <a:spLocks noGrp="1"/>
          </p:cNvSpPr>
          <p:nvPr>
            <p:ph type="title" hasCustomPrompt="1"/>
          </p:nvPr>
        </p:nvSpPr>
        <p:spPr>
          <a:xfrm>
            <a:off x="774032" y="1317173"/>
            <a:ext cx="2825496" cy="1524185"/>
          </a:xfrm>
        </p:spPr>
        <p:txBody>
          <a:bodyPr>
            <a:normAutofit/>
          </a:bodyPr>
          <a:lstStyle>
            <a:lvl1pPr algn="l">
              <a:defRPr sz="4000" b="1">
                <a:solidFill>
                  <a:schemeClr val="bg1"/>
                </a:solidFill>
              </a:defRPr>
            </a:lvl1pPr>
          </a:lstStyle>
          <a:p>
            <a:r>
              <a:rPr lang="en-US" dirty="0"/>
              <a:t>CHART</a:t>
            </a:r>
            <a:br>
              <a:rPr lang="en-US" dirty="0"/>
            </a:br>
            <a:r>
              <a:rPr lang="en-US" dirty="0"/>
              <a:t>SLIDE</a:t>
            </a:r>
            <a:endParaRPr lang="ru-RU" dirty="0"/>
          </a:p>
        </p:txBody>
      </p:sp>
      <p:sp>
        <p:nvSpPr>
          <p:cNvPr id="23" name="Text Placeholder 17">
            <a:extLst>
              <a:ext uri="{FF2B5EF4-FFF2-40B4-BE49-F238E27FC236}">
                <a16:creationId xmlns:a16="http://schemas.microsoft.com/office/drawing/2014/main" id="{EF8E92E6-C1C9-854A-93EE-FD201AF050FC}"/>
              </a:ext>
            </a:extLst>
          </p:cNvPr>
          <p:cNvSpPr>
            <a:spLocks noGrp="1"/>
          </p:cNvSpPr>
          <p:nvPr>
            <p:ph type="body" sz="quarter" idx="13" hasCustomPrompt="1"/>
          </p:nvPr>
        </p:nvSpPr>
        <p:spPr>
          <a:xfrm>
            <a:off x="774032" y="3198228"/>
            <a:ext cx="2825496" cy="2154741"/>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24" name="Graphic 15">
            <a:extLst>
              <a:ext uri="{FF2B5EF4-FFF2-40B4-BE49-F238E27FC236}">
                <a16:creationId xmlns:a16="http://schemas.microsoft.com/office/drawing/2014/main" id="{C1F625F0-F98F-D244-9020-86C86C287112}"/>
              </a:ext>
            </a:extLst>
          </p:cNvPr>
          <p:cNvSpPr/>
          <p:nvPr userDrawn="1"/>
        </p:nvSpPr>
        <p:spPr>
          <a:xfrm>
            <a:off x="-11173" y="2899869"/>
            <a:ext cx="2628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3981487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able Layout">
    <p:spTree>
      <p:nvGrpSpPr>
        <p:cNvPr id="1" name=""/>
        <p:cNvGrpSpPr/>
        <p:nvPr/>
      </p:nvGrpSpPr>
      <p:grpSpPr>
        <a:xfrm>
          <a:off x="0" y="0"/>
          <a:ext cx="0" cy="0"/>
          <a:chOff x="0" y="0"/>
          <a:chExt cx="0" cy="0"/>
        </a:xfrm>
      </p:grpSpPr>
      <p:grpSp>
        <p:nvGrpSpPr>
          <p:cNvPr id="13" name="Graphic 1">
            <a:extLst>
              <a:ext uri="{FF2B5EF4-FFF2-40B4-BE49-F238E27FC236}">
                <a16:creationId xmlns:a16="http://schemas.microsoft.com/office/drawing/2014/main" id="{2C819B96-1084-49C3-82B7-229513AC2269}"/>
              </a:ext>
            </a:extLst>
          </p:cNvPr>
          <p:cNvGrpSpPr/>
          <p:nvPr/>
        </p:nvGrpSpPr>
        <p:grpSpPr>
          <a:xfrm>
            <a:off x="0" y="0"/>
            <a:ext cx="12192000" cy="6858000"/>
            <a:chOff x="0" y="0"/>
            <a:chExt cx="12192000" cy="6858000"/>
          </a:xfrm>
        </p:grpSpPr>
        <p:sp>
          <p:nvSpPr>
            <p:cNvPr id="16" name="Freeform: Shape 15">
              <a:extLst>
                <a:ext uri="{FF2B5EF4-FFF2-40B4-BE49-F238E27FC236}">
                  <a16:creationId xmlns:a16="http://schemas.microsoft.com/office/drawing/2014/main" id="{45765A4C-A810-4DB9-9186-CA21666D77CD}"/>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7" name="Freeform: Shape 16">
              <a:extLst>
                <a:ext uri="{FF2B5EF4-FFF2-40B4-BE49-F238E27FC236}">
                  <a16:creationId xmlns:a16="http://schemas.microsoft.com/office/drawing/2014/main" id="{2758CCEA-6327-4FC9-8472-4E74DC77BAD5}"/>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19" name="Graphic 4">
            <a:extLst>
              <a:ext uri="{FF2B5EF4-FFF2-40B4-BE49-F238E27FC236}">
                <a16:creationId xmlns:a16="http://schemas.microsoft.com/office/drawing/2014/main" id="{CC6E1909-954A-41BF-9CF4-2CB53F6862EF}"/>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20" name="Title 1">
            <a:extLst>
              <a:ext uri="{FF2B5EF4-FFF2-40B4-BE49-F238E27FC236}">
                <a16:creationId xmlns:a16="http://schemas.microsoft.com/office/drawing/2014/main" id="{9845E736-FB54-4B3D-821B-60C0AB9E1A53}"/>
              </a:ext>
            </a:extLst>
          </p:cNvPr>
          <p:cNvSpPr>
            <a:spLocks noGrp="1"/>
          </p:cNvSpPr>
          <p:nvPr>
            <p:ph type="title" hasCustomPrompt="1"/>
          </p:nvPr>
        </p:nvSpPr>
        <p:spPr>
          <a:xfrm>
            <a:off x="774032" y="1317173"/>
            <a:ext cx="2825496" cy="1524185"/>
          </a:xfrm>
        </p:spPr>
        <p:txBody>
          <a:bodyPr>
            <a:normAutofit/>
          </a:bodyPr>
          <a:lstStyle>
            <a:lvl1pPr algn="l">
              <a:defRPr sz="4000" b="1">
                <a:solidFill>
                  <a:schemeClr val="bg1"/>
                </a:solidFill>
              </a:defRPr>
            </a:lvl1pPr>
          </a:lstStyle>
          <a:p>
            <a:r>
              <a:rPr lang="en-US" dirty="0"/>
              <a:t>TABLE</a:t>
            </a:r>
            <a:br>
              <a:rPr lang="en-US" dirty="0"/>
            </a:br>
            <a:r>
              <a:rPr lang="en-US" dirty="0"/>
              <a:t>SLIDE</a:t>
            </a:r>
            <a:endParaRPr lang="ru-RU" dirty="0"/>
          </a:p>
        </p:txBody>
      </p:sp>
      <p:sp>
        <p:nvSpPr>
          <p:cNvPr id="21" name="Text Placeholder 17">
            <a:extLst>
              <a:ext uri="{FF2B5EF4-FFF2-40B4-BE49-F238E27FC236}">
                <a16:creationId xmlns:a16="http://schemas.microsoft.com/office/drawing/2014/main" id="{AFF98BA6-47F6-4796-B970-98EE605E8156}"/>
              </a:ext>
            </a:extLst>
          </p:cNvPr>
          <p:cNvSpPr>
            <a:spLocks noGrp="1"/>
          </p:cNvSpPr>
          <p:nvPr>
            <p:ph type="body" sz="quarter" idx="13" hasCustomPrompt="1"/>
          </p:nvPr>
        </p:nvSpPr>
        <p:spPr>
          <a:xfrm>
            <a:off x="774032" y="3198228"/>
            <a:ext cx="2825496" cy="2154741"/>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22" name="Graphic 15">
            <a:extLst>
              <a:ext uri="{FF2B5EF4-FFF2-40B4-BE49-F238E27FC236}">
                <a16:creationId xmlns:a16="http://schemas.microsoft.com/office/drawing/2014/main" id="{C8EF6174-FF5D-41C2-BF6B-9D6ECB281A1D}"/>
              </a:ext>
            </a:extLst>
          </p:cNvPr>
          <p:cNvSpPr/>
          <p:nvPr userDrawn="1"/>
        </p:nvSpPr>
        <p:spPr>
          <a:xfrm>
            <a:off x="-11173" y="2899869"/>
            <a:ext cx="2628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
        <p:nvSpPr>
          <p:cNvPr id="18" name="Table Placeholder 17">
            <a:extLst>
              <a:ext uri="{FF2B5EF4-FFF2-40B4-BE49-F238E27FC236}">
                <a16:creationId xmlns:a16="http://schemas.microsoft.com/office/drawing/2014/main" id="{D45BCEDF-86BB-41E2-9F09-5D3014AD1C45}"/>
              </a:ext>
            </a:extLst>
          </p:cNvPr>
          <p:cNvSpPr>
            <a:spLocks noGrp="1"/>
          </p:cNvSpPr>
          <p:nvPr>
            <p:ph type="tbl" sz="quarter" idx="17"/>
          </p:nvPr>
        </p:nvSpPr>
        <p:spPr>
          <a:xfrm>
            <a:off x="4715791" y="1591499"/>
            <a:ext cx="6561138" cy="3761069"/>
          </a:xfrm>
        </p:spPr>
        <p:txBody>
          <a:bodyPr anchor="ctr" anchorCtr="0">
            <a:normAutofit/>
          </a:bodyPr>
          <a:lstStyle>
            <a:lvl1pPr marL="0" indent="0" algn="ctr">
              <a:buNone/>
              <a:defRPr sz="1600">
                <a:solidFill>
                  <a:schemeClr val="tx1">
                    <a:lumMod val="50000"/>
                    <a:lumOff val="50000"/>
                  </a:schemeClr>
                </a:solidFill>
              </a:defRPr>
            </a:lvl1pPr>
          </a:lstStyle>
          <a:p>
            <a:r>
              <a:rPr lang="en-US"/>
              <a:t>Click icon to add table</a:t>
            </a:r>
            <a:endParaRPr lang="ru-RU" dirty="0"/>
          </a:p>
        </p:txBody>
      </p:sp>
    </p:spTree>
    <p:extLst>
      <p:ext uri="{BB962C8B-B14F-4D97-AF65-F5344CB8AC3E}">
        <p14:creationId xmlns:p14="http://schemas.microsoft.com/office/powerpoint/2010/main" val="2513773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Image and Title Slide">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E694C388-14E9-4848-A715-72B7DC6AF548}"/>
              </a:ext>
            </a:extLst>
          </p:cNvPr>
          <p:cNvSpPr>
            <a:spLocks noGrp="1"/>
          </p:cNvSpPr>
          <p:nvPr>
            <p:ph type="pic" sz="quarter" idx="14"/>
          </p:nvPr>
        </p:nvSpPr>
        <p:spPr>
          <a:xfrm>
            <a:off x="12701" y="0"/>
            <a:ext cx="12161519" cy="6858000"/>
          </a:xfrm>
          <a:custGeom>
            <a:avLst/>
            <a:gdLst>
              <a:gd name="connsiteX0" fmla="*/ 12161519 w 12161519"/>
              <a:gd name="connsiteY0" fmla="*/ 638810 h 6858000"/>
              <a:gd name="connsiteX1" fmla="*/ 12161519 w 12161519"/>
              <a:gd name="connsiteY1" fmla="*/ 1922780 h 6858000"/>
              <a:gd name="connsiteX2" fmla="*/ 9531350 w 12161519"/>
              <a:gd name="connsiteY2" fmla="*/ 6858000 h 6858000"/>
              <a:gd name="connsiteX3" fmla="*/ 8846819 w 12161519"/>
              <a:gd name="connsiteY3" fmla="*/ 6858000 h 6858000"/>
              <a:gd name="connsiteX4" fmla="*/ 10704830 w 12161519"/>
              <a:gd name="connsiteY4" fmla="*/ 0 h 6858000"/>
              <a:gd name="connsiteX5" fmla="*/ 12161519 w 12161519"/>
              <a:gd name="connsiteY5" fmla="*/ 0 h 6858000"/>
              <a:gd name="connsiteX6" fmla="*/ 12161519 w 12161519"/>
              <a:gd name="connsiteY6" fmla="*/ 234950 h 6858000"/>
              <a:gd name="connsiteX7" fmla="*/ 8632190 w 12161519"/>
              <a:gd name="connsiteY7" fmla="*/ 6858000 h 6858000"/>
              <a:gd name="connsiteX8" fmla="*/ 7049770 w 12161519"/>
              <a:gd name="connsiteY8" fmla="*/ 6858000 h 6858000"/>
              <a:gd name="connsiteX9" fmla="*/ 5320030 w 12161519"/>
              <a:gd name="connsiteY9" fmla="*/ 0 h 6858000"/>
              <a:gd name="connsiteX10" fmla="*/ 10476230 w 12161519"/>
              <a:gd name="connsiteY10" fmla="*/ 0 h 6858000"/>
              <a:gd name="connsiteX11" fmla="*/ 6822440 w 12161519"/>
              <a:gd name="connsiteY11" fmla="*/ 6858000 h 6858000"/>
              <a:gd name="connsiteX12" fmla="*/ 1664970 w 12161519"/>
              <a:gd name="connsiteY12" fmla="*/ 6858000 h 6858000"/>
              <a:gd name="connsiteX13" fmla="*/ 3529330 w 12161519"/>
              <a:gd name="connsiteY13" fmla="*/ 0 h 6858000"/>
              <a:gd name="connsiteX14" fmla="*/ 5111750 w 12161519"/>
              <a:gd name="connsiteY14" fmla="*/ 0 h 6858000"/>
              <a:gd name="connsiteX15" fmla="*/ 1456690 w 12161519"/>
              <a:gd name="connsiteY15" fmla="*/ 6858000 h 6858000"/>
              <a:gd name="connsiteX16" fmla="*/ 0 w 12161519"/>
              <a:gd name="connsiteY16" fmla="*/ 6858000 h 6858000"/>
              <a:gd name="connsiteX17" fmla="*/ 0 w 12161519"/>
              <a:gd name="connsiteY17" fmla="*/ 6623050 h 6858000"/>
              <a:gd name="connsiteX18" fmla="*/ 2630170 w 12161519"/>
              <a:gd name="connsiteY18" fmla="*/ 0 h 6858000"/>
              <a:gd name="connsiteX19" fmla="*/ 3314700 w 12161519"/>
              <a:gd name="connsiteY19" fmla="*/ 0 h 6858000"/>
              <a:gd name="connsiteX20" fmla="*/ 0 w 12161519"/>
              <a:gd name="connsiteY20" fmla="*/ 6219190 h 6858000"/>
              <a:gd name="connsiteX21" fmla="*/ 0 w 12161519"/>
              <a:gd name="connsiteY21" fmla="*/ 493522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61519" h="6858000">
                <a:moveTo>
                  <a:pt x="12161519" y="638810"/>
                </a:moveTo>
                <a:lnTo>
                  <a:pt x="12161519" y="1922780"/>
                </a:lnTo>
                <a:lnTo>
                  <a:pt x="9531350" y="6858000"/>
                </a:lnTo>
                <a:lnTo>
                  <a:pt x="8846819" y="6858000"/>
                </a:lnTo>
                <a:close/>
                <a:moveTo>
                  <a:pt x="10704830" y="0"/>
                </a:moveTo>
                <a:lnTo>
                  <a:pt x="12161519" y="0"/>
                </a:lnTo>
                <a:lnTo>
                  <a:pt x="12161519" y="234950"/>
                </a:lnTo>
                <a:lnTo>
                  <a:pt x="8632190" y="6858000"/>
                </a:lnTo>
                <a:lnTo>
                  <a:pt x="7049770" y="6858000"/>
                </a:lnTo>
                <a:close/>
                <a:moveTo>
                  <a:pt x="5320030" y="0"/>
                </a:moveTo>
                <a:lnTo>
                  <a:pt x="10476230" y="0"/>
                </a:lnTo>
                <a:lnTo>
                  <a:pt x="6822440" y="6858000"/>
                </a:lnTo>
                <a:lnTo>
                  <a:pt x="1664970" y="6858000"/>
                </a:lnTo>
                <a:close/>
                <a:moveTo>
                  <a:pt x="3529330" y="0"/>
                </a:moveTo>
                <a:lnTo>
                  <a:pt x="5111750" y="0"/>
                </a:lnTo>
                <a:lnTo>
                  <a:pt x="1456690" y="6858000"/>
                </a:lnTo>
                <a:lnTo>
                  <a:pt x="0" y="6858000"/>
                </a:lnTo>
                <a:lnTo>
                  <a:pt x="0" y="6623050"/>
                </a:lnTo>
                <a:close/>
                <a:moveTo>
                  <a:pt x="2630170" y="0"/>
                </a:moveTo>
                <a:lnTo>
                  <a:pt x="3314700" y="0"/>
                </a:lnTo>
                <a:lnTo>
                  <a:pt x="0" y="6219190"/>
                </a:lnTo>
                <a:lnTo>
                  <a:pt x="0" y="4935220"/>
                </a:lnTo>
                <a:close/>
              </a:path>
            </a:pathLst>
          </a:custGeom>
          <a:solidFill>
            <a:schemeClr val="bg1">
              <a:lumMod val="65000"/>
            </a:schemeClr>
          </a:solidFill>
        </p:spPr>
        <p:txBody>
          <a:bodyPr wrap="square" anchor="ctr" anchorCtr="0">
            <a:noAutofit/>
          </a:bodyPr>
          <a:lstStyle>
            <a:lvl1pPr marL="0" indent="0" algn="ctr">
              <a:buNone/>
              <a:defRPr sz="1400"/>
            </a:lvl1pPr>
          </a:lstStyle>
          <a:p>
            <a:r>
              <a:rPr lang="en-US"/>
              <a:t>Click icon to add picture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20" name="Title 1">
            <a:extLst>
              <a:ext uri="{FF2B5EF4-FFF2-40B4-BE49-F238E27FC236}">
                <a16:creationId xmlns:a16="http://schemas.microsoft.com/office/drawing/2014/main" id="{BFD7B55F-CFD3-4921-BB2A-B14EB4E36369}"/>
              </a:ext>
            </a:extLst>
          </p:cNvPr>
          <p:cNvSpPr>
            <a:spLocks noGrp="1"/>
          </p:cNvSpPr>
          <p:nvPr>
            <p:ph type="title" hasCustomPrompt="1"/>
          </p:nvPr>
        </p:nvSpPr>
        <p:spPr>
          <a:xfrm>
            <a:off x="774032" y="1033272"/>
            <a:ext cx="10514998" cy="782638"/>
          </a:xfrm>
        </p:spPr>
        <p:txBody>
          <a:bodyPr>
            <a:normAutofit/>
          </a:bodyPr>
          <a:lstStyle>
            <a:lvl1pPr algn="l">
              <a:defRPr sz="4000" b="1">
                <a:solidFill>
                  <a:schemeClr val="bg1"/>
                </a:solidFill>
              </a:defRPr>
            </a:lvl1pPr>
          </a:lstStyle>
          <a:p>
            <a:r>
              <a:rPr lang="en-US" dirty="0"/>
              <a:t>BIG IMAGE SLIDE</a:t>
            </a:r>
            <a:endParaRPr lang="ru-RU" dirty="0"/>
          </a:p>
        </p:txBody>
      </p:sp>
      <p:sp>
        <p:nvSpPr>
          <p:cNvPr id="21" name="Text Placeholder 17">
            <a:extLst>
              <a:ext uri="{FF2B5EF4-FFF2-40B4-BE49-F238E27FC236}">
                <a16:creationId xmlns:a16="http://schemas.microsoft.com/office/drawing/2014/main" id="{932204AA-73EE-4F85-898B-E747C5ACC051}"/>
              </a:ext>
            </a:extLst>
          </p:cNvPr>
          <p:cNvSpPr>
            <a:spLocks noGrp="1"/>
          </p:cNvSpPr>
          <p:nvPr>
            <p:ph type="body" sz="quarter" idx="13" hasCustomPrompt="1"/>
          </p:nvPr>
        </p:nvSpPr>
        <p:spPr>
          <a:xfrm>
            <a:off x="774032" y="1880794"/>
            <a:ext cx="10518598" cy="782639"/>
          </a:xfrm>
        </p:spPr>
        <p:txBody>
          <a:bodyPr>
            <a:normAutofit/>
          </a:bodyPr>
          <a:lstStyle>
            <a:lvl1pPr marL="0" indent="0" algn="l">
              <a:buNone/>
              <a:defRPr sz="2200">
                <a:solidFill>
                  <a:schemeClr val="tx2"/>
                </a:solidFill>
              </a:defRPr>
            </a:lvl1pPr>
            <a:lvl2pPr>
              <a:defRPr sz="1800"/>
            </a:lvl2pPr>
            <a:lvl3pPr>
              <a:defRPr sz="1800"/>
            </a:lvl3pPr>
            <a:lvl4pPr>
              <a:defRPr sz="1800"/>
            </a:lvl4pPr>
            <a:lvl5pPr>
              <a:defRPr sz="1800"/>
            </a:lvl5pPr>
          </a:lstStyle>
          <a:p>
            <a:pPr lvl="0"/>
            <a:r>
              <a:rPr lang="en-US" dirty="0"/>
              <a:t>Edit master text styles</a:t>
            </a:r>
          </a:p>
        </p:txBody>
      </p:sp>
      <p:sp>
        <p:nvSpPr>
          <p:cNvPr id="23" name="Graphic 4">
            <a:extLst>
              <a:ext uri="{FF2B5EF4-FFF2-40B4-BE49-F238E27FC236}">
                <a16:creationId xmlns:a16="http://schemas.microsoft.com/office/drawing/2014/main" id="{38541361-4795-490E-8165-B4A338F8231D}"/>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2" name="TextBox 1">
            <a:extLst>
              <a:ext uri="{FF2B5EF4-FFF2-40B4-BE49-F238E27FC236}">
                <a16:creationId xmlns:a16="http://schemas.microsoft.com/office/drawing/2014/main" id="{B72E78DA-7F75-294B-AECF-F02F6C41615D}"/>
              </a:ext>
            </a:extLst>
          </p:cNvPr>
          <p:cNvSpPr txBox="1"/>
          <p:nvPr userDrawn="1"/>
        </p:nvSpPr>
        <p:spPr>
          <a:xfrm>
            <a:off x="327546" y="300250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61272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8E43AF0D-28CB-4D3A-A944-CE3DCAAC5657}"/>
              </a:ext>
            </a:extLst>
          </p:cNvPr>
          <p:cNvSpPr/>
          <p:nvPr userDrawn="1"/>
        </p:nvSpPr>
        <p:spPr>
          <a:xfrm>
            <a:off x="3033191" y="0"/>
            <a:ext cx="9155634" cy="6858000"/>
          </a:xfrm>
          <a:custGeom>
            <a:avLst/>
            <a:gdLst>
              <a:gd name="connsiteX0" fmla="*/ 6636589 w 9155634"/>
              <a:gd name="connsiteY0" fmla="*/ 3511550 h 6858000"/>
              <a:gd name="connsiteX1" fmla="*/ 9155634 w 9155634"/>
              <a:gd name="connsiteY1" fmla="*/ 3511550 h 6858000"/>
              <a:gd name="connsiteX2" fmla="*/ 9155634 w 9155634"/>
              <a:gd name="connsiteY2" fmla="*/ 6858000 h 6858000"/>
              <a:gd name="connsiteX3" fmla="*/ 5196409 w 9155634"/>
              <a:gd name="connsiteY3" fmla="*/ 6858000 h 6858000"/>
              <a:gd name="connsiteX4" fmla="*/ 2101419 w 9155634"/>
              <a:gd name="connsiteY4" fmla="*/ 3511550 h 6858000"/>
              <a:gd name="connsiteX5" fmla="*/ 3591129 w 9155634"/>
              <a:gd name="connsiteY5" fmla="*/ 3511550 h 6858000"/>
              <a:gd name="connsiteX6" fmla="*/ 2150949 w 9155634"/>
              <a:gd name="connsiteY6" fmla="*/ 6858000 h 6858000"/>
              <a:gd name="connsiteX7" fmla="*/ 661239 w 9155634"/>
              <a:gd name="connsiteY7" fmla="*/ 6858000 h 6858000"/>
              <a:gd name="connsiteX8" fmla="*/ 8147889 w 9155634"/>
              <a:gd name="connsiteY8" fmla="*/ 0 h 6858000"/>
              <a:gd name="connsiteX9" fmla="*/ 9155634 w 9155634"/>
              <a:gd name="connsiteY9" fmla="*/ 0 h 6858000"/>
              <a:gd name="connsiteX10" fmla="*/ 9155634 w 9155634"/>
              <a:gd name="connsiteY10" fmla="*/ 3346450 h 6858000"/>
              <a:gd name="connsiteX11" fmla="*/ 6707709 w 9155634"/>
              <a:gd name="connsiteY11" fmla="*/ 3346450 h 6858000"/>
              <a:gd name="connsiteX12" fmla="*/ 5350079 w 9155634"/>
              <a:gd name="connsiteY12" fmla="*/ 0 h 6858000"/>
              <a:gd name="connsiteX13" fmla="*/ 7912939 w 9155634"/>
              <a:gd name="connsiteY13" fmla="*/ 0 h 6858000"/>
              <a:gd name="connsiteX14" fmla="*/ 4961459 w 9155634"/>
              <a:gd name="connsiteY14" fmla="*/ 6858000 h 6858000"/>
              <a:gd name="connsiteX15" fmla="*/ 2399869 w 9155634"/>
              <a:gd name="connsiteY15" fmla="*/ 6858000 h 6858000"/>
              <a:gd name="connsiteX16" fmla="*/ 3612719 w 9155634"/>
              <a:gd name="connsiteY16" fmla="*/ 0 h 6858000"/>
              <a:gd name="connsiteX17" fmla="*/ 5102429 w 9155634"/>
              <a:gd name="connsiteY17" fmla="*/ 0 h 6858000"/>
              <a:gd name="connsiteX18" fmla="*/ 3662249 w 9155634"/>
              <a:gd name="connsiteY18" fmla="*/ 3346450 h 6858000"/>
              <a:gd name="connsiteX19" fmla="*/ 2172539 w 9155634"/>
              <a:gd name="connsiteY19" fmla="*/ 3346450 h 6858000"/>
              <a:gd name="connsiteX20" fmla="*/ 2947249 w 9155634"/>
              <a:gd name="connsiteY20" fmla="*/ 0 h 6858000"/>
              <a:gd name="connsiteX21" fmla="*/ 3381579 w 9155634"/>
              <a:gd name="connsiteY21" fmla="*/ 0 h 6858000"/>
              <a:gd name="connsiteX22" fmla="*/ 430099 w 9155634"/>
              <a:gd name="connsiteY22" fmla="*/ 6858000 h 6858000"/>
              <a:gd name="connsiteX23" fmla="*/ 0 w 9155634"/>
              <a:gd name="connsiteY2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155634" h="6858000">
                <a:moveTo>
                  <a:pt x="6636589" y="3511550"/>
                </a:moveTo>
                <a:lnTo>
                  <a:pt x="9155634" y="3511550"/>
                </a:lnTo>
                <a:lnTo>
                  <a:pt x="9155634" y="6858000"/>
                </a:lnTo>
                <a:lnTo>
                  <a:pt x="5196409" y="6858000"/>
                </a:lnTo>
                <a:close/>
                <a:moveTo>
                  <a:pt x="2101419" y="3511550"/>
                </a:moveTo>
                <a:lnTo>
                  <a:pt x="3591129" y="3511550"/>
                </a:lnTo>
                <a:lnTo>
                  <a:pt x="2150949" y="6858000"/>
                </a:lnTo>
                <a:lnTo>
                  <a:pt x="661239" y="6858000"/>
                </a:lnTo>
                <a:close/>
                <a:moveTo>
                  <a:pt x="8147889" y="0"/>
                </a:moveTo>
                <a:lnTo>
                  <a:pt x="9155634" y="0"/>
                </a:lnTo>
                <a:lnTo>
                  <a:pt x="9155634" y="3346450"/>
                </a:lnTo>
                <a:lnTo>
                  <a:pt x="6707709" y="3346450"/>
                </a:lnTo>
                <a:close/>
                <a:moveTo>
                  <a:pt x="5350079" y="0"/>
                </a:moveTo>
                <a:lnTo>
                  <a:pt x="7912939" y="0"/>
                </a:lnTo>
                <a:lnTo>
                  <a:pt x="4961459" y="6858000"/>
                </a:lnTo>
                <a:lnTo>
                  <a:pt x="2399869" y="6858000"/>
                </a:lnTo>
                <a:close/>
                <a:moveTo>
                  <a:pt x="3612719" y="0"/>
                </a:moveTo>
                <a:lnTo>
                  <a:pt x="5102429" y="0"/>
                </a:lnTo>
                <a:lnTo>
                  <a:pt x="3662249" y="3346450"/>
                </a:lnTo>
                <a:lnTo>
                  <a:pt x="2172539" y="3346450"/>
                </a:lnTo>
                <a:close/>
                <a:moveTo>
                  <a:pt x="2947249" y="0"/>
                </a:moveTo>
                <a:lnTo>
                  <a:pt x="3381579" y="0"/>
                </a:lnTo>
                <a:lnTo>
                  <a:pt x="430099" y="6858000"/>
                </a:lnTo>
                <a:lnTo>
                  <a:pt x="0" y="6858000"/>
                </a:lnTo>
                <a:close/>
              </a:path>
            </a:pathLst>
          </a:custGeom>
          <a:solidFill>
            <a:schemeClr val="bg2">
              <a:alpha val="15000"/>
            </a:schemeClr>
          </a:solidFill>
          <a:ln w="12700" cap="flat">
            <a:noFill/>
            <a:prstDash val="solid"/>
            <a:miter/>
          </a:ln>
        </p:spPr>
        <p:txBody>
          <a:bodyPr rtlCol="0" anchor="ctr"/>
          <a:lstStyle/>
          <a:p>
            <a:pPr algn="l"/>
            <a:endParaRPr lang="en-US" dirty="0"/>
          </a:p>
        </p:txBody>
      </p:sp>
      <p:sp>
        <p:nvSpPr>
          <p:cNvPr id="22" name="Graphic 19">
            <a:extLst>
              <a:ext uri="{FF2B5EF4-FFF2-40B4-BE49-F238E27FC236}">
                <a16:creationId xmlns:a16="http://schemas.microsoft.com/office/drawing/2014/main" id="{A6B740BD-8499-412C-AE4E-A4AD7F73100E}"/>
              </a:ext>
            </a:extLst>
          </p:cNvPr>
          <p:cNvSpPr/>
          <p:nvPr/>
        </p:nvSpPr>
        <p:spPr>
          <a:xfrm>
            <a:off x="-10852" y="3369468"/>
            <a:ext cx="3722400" cy="144000"/>
          </a:xfrm>
          <a:custGeom>
            <a:avLst/>
            <a:gdLst>
              <a:gd name="connsiteX0" fmla="*/ 7144 w 2800350"/>
              <a:gd name="connsiteY0" fmla="*/ 7144 h 114300"/>
              <a:gd name="connsiteX1" fmla="*/ 7144 w 2800350"/>
              <a:gd name="connsiteY1" fmla="*/ 115729 h 114300"/>
              <a:gd name="connsiteX2" fmla="*/ 2726531 w 2800350"/>
              <a:gd name="connsiteY2" fmla="*/ 115729 h 114300"/>
              <a:gd name="connsiteX3" fmla="*/ 2797969 w 2800350"/>
              <a:gd name="connsiteY3" fmla="*/ 7144 h 114300"/>
            </a:gdLst>
            <a:ahLst/>
            <a:cxnLst>
              <a:cxn ang="0">
                <a:pos x="connsiteX0" y="connsiteY0"/>
              </a:cxn>
              <a:cxn ang="0">
                <a:pos x="connsiteX1" y="connsiteY1"/>
              </a:cxn>
              <a:cxn ang="0">
                <a:pos x="connsiteX2" y="connsiteY2"/>
              </a:cxn>
              <a:cxn ang="0">
                <a:pos x="connsiteX3" y="connsiteY3"/>
              </a:cxn>
            </a:cxnLst>
            <a:rect l="l" t="t" r="r" b="b"/>
            <a:pathLst>
              <a:path w="2800350" h="114300">
                <a:moveTo>
                  <a:pt x="7144" y="7144"/>
                </a:moveTo>
                <a:lnTo>
                  <a:pt x="7144" y="115729"/>
                </a:lnTo>
                <a:lnTo>
                  <a:pt x="2726531" y="115729"/>
                </a:lnTo>
                <a:lnTo>
                  <a:pt x="2797969" y="7144"/>
                </a:lnTo>
                <a:close/>
              </a:path>
            </a:pathLst>
          </a:custGeom>
          <a:solidFill>
            <a:schemeClr val="bg2">
              <a:alpha val="70000"/>
            </a:schemeClr>
          </a:solidFill>
          <a:ln w="9525" cap="flat">
            <a:noFill/>
            <a:prstDash val="solid"/>
            <a:miter/>
          </a:ln>
        </p:spPr>
        <p:txBody>
          <a:bodyPr rtlCol="0" anchor="ctr"/>
          <a:lstStyle/>
          <a:p>
            <a:r>
              <a:rPr lang="en-US" dirty="0"/>
              <a:t> </a:t>
            </a:r>
            <a:endParaRPr lang="ru-RU" dirty="0"/>
          </a:p>
        </p:txBody>
      </p:sp>
      <p:sp>
        <p:nvSpPr>
          <p:cNvPr id="26" name="Title 1">
            <a:extLst>
              <a:ext uri="{FF2B5EF4-FFF2-40B4-BE49-F238E27FC236}">
                <a16:creationId xmlns:a16="http://schemas.microsoft.com/office/drawing/2014/main" id="{310DFD8C-544F-465B-8315-8B3AA8B95790}"/>
              </a:ext>
            </a:extLst>
          </p:cNvPr>
          <p:cNvSpPr>
            <a:spLocks noGrp="1"/>
          </p:cNvSpPr>
          <p:nvPr>
            <p:ph type="title" hasCustomPrompt="1"/>
          </p:nvPr>
        </p:nvSpPr>
        <p:spPr>
          <a:xfrm>
            <a:off x="770021" y="1096344"/>
            <a:ext cx="10510754" cy="2281355"/>
          </a:xfrm>
        </p:spPr>
        <p:txBody>
          <a:bodyPr>
            <a:noAutofit/>
          </a:bodyPr>
          <a:lstStyle>
            <a:lvl1pPr algn="l">
              <a:defRPr sz="7000" b="1">
                <a:solidFill>
                  <a:schemeClr val="bg1"/>
                </a:solidFill>
              </a:defRPr>
            </a:lvl1pPr>
          </a:lstStyle>
          <a:p>
            <a:r>
              <a:rPr lang="en-US" dirty="0"/>
              <a:t>PRESENTATION</a:t>
            </a:r>
            <a:br>
              <a:rPr lang="ru-RU" dirty="0"/>
            </a:br>
            <a:r>
              <a:rPr lang="en-US" dirty="0"/>
              <a:t>TITLE</a:t>
            </a:r>
            <a:endParaRPr lang="ru-RU" dirty="0"/>
          </a:p>
        </p:txBody>
      </p:sp>
      <p:sp>
        <p:nvSpPr>
          <p:cNvPr id="15" name="Subtitle 2">
            <a:extLst>
              <a:ext uri="{FF2B5EF4-FFF2-40B4-BE49-F238E27FC236}">
                <a16:creationId xmlns:a16="http://schemas.microsoft.com/office/drawing/2014/main" id="{8046DF3F-8EBA-4583-9F19-45C979FDAB65}"/>
              </a:ext>
            </a:extLst>
          </p:cNvPr>
          <p:cNvSpPr>
            <a:spLocks noGrp="1"/>
          </p:cNvSpPr>
          <p:nvPr>
            <p:ph type="subTitle" idx="1"/>
          </p:nvPr>
        </p:nvSpPr>
        <p:spPr>
          <a:xfrm>
            <a:off x="770021" y="3773554"/>
            <a:ext cx="10090287" cy="1101897"/>
          </a:xfrm>
        </p:spPr>
        <p:txBody>
          <a:bodyPr vert="horz" lIns="91440" tIns="45720" rIns="91440" bIns="45720" rtlCol="0">
            <a:noAutofit/>
          </a:bodyPr>
          <a:lstStyle>
            <a:lvl1pPr marL="0" indent="0">
              <a:buNone/>
              <a:defRPr lang="en-US" sz="3500" b="0" i="0"/>
            </a:lvl1pPr>
          </a:lstStyle>
          <a:p>
            <a:pPr marL="228600" lvl="0" indent="-228600"/>
            <a:r>
              <a:rPr lang="en-US"/>
              <a:t>Click to edit Master subtitle style</a:t>
            </a:r>
          </a:p>
        </p:txBody>
      </p:sp>
    </p:spTree>
    <p:extLst>
      <p:ext uri="{BB962C8B-B14F-4D97-AF65-F5344CB8AC3E}">
        <p14:creationId xmlns:p14="http://schemas.microsoft.com/office/powerpoint/2010/main" val="1946741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82713AA-FAF7-4D64-AB9D-53ACFDBF8B5B}"/>
              </a:ext>
            </a:extLst>
          </p:cNvPr>
          <p:cNvSpPr/>
          <p:nvPr userDrawn="1"/>
        </p:nvSpPr>
        <p:spPr>
          <a:xfrm>
            <a:off x="-1" y="172278"/>
            <a:ext cx="12192000" cy="6559826"/>
          </a:xfrm>
          <a:custGeom>
            <a:avLst/>
            <a:gdLst>
              <a:gd name="connsiteX0" fmla="*/ 5864259 w 12192000"/>
              <a:gd name="connsiteY0" fmla="*/ 2854132 h 6559826"/>
              <a:gd name="connsiteX1" fmla="*/ 5864259 w 12192000"/>
              <a:gd name="connsiteY1" fmla="*/ 5342062 h 6559826"/>
              <a:gd name="connsiteX2" fmla="*/ 6907 w 12192000"/>
              <a:gd name="connsiteY2" fmla="*/ 6559826 h 6559826"/>
              <a:gd name="connsiteX3" fmla="*/ 0 w 12192000"/>
              <a:gd name="connsiteY3" fmla="*/ 6559826 h 6559826"/>
              <a:gd name="connsiteX4" fmla="*/ 0 w 12192000"/>
              <a:gd name="connsiteY4" fmla="*/ 4073332 h 6559826"/>
              <a:gd name="connsiteX5" fmla="*/ 12192000 w 12192000"/>
              <a:gd name="connsiteY5" fmla="*/ 2685378 h 6559826"/>
              <a:gd name="connsiteX6" fmla="*/ 12192000 w 12192000"/>
              <a:gd name="connsiteY6" fmla="*/ 5173308 h 6559826"/>
              <a:gd name="connsiteX7" fmla="*/ 6104805 w 12192000"/>
              <a:gd name="connsiteY7" fmla="*/ 6429182 h 6559826"/>
              <a:gd name="connsiteX8" fmla="*/ 6104805 w 12192000"/>
              <a:gd name="connsiteY8" fmla="*/ 3941252 h 6559826"/>
              <a:gd name="connsiteX9" fmla="*/ 11991762 w 12192000"/>
              <a:gd name="connsiteY9" fmla="*/ 0 h 6559826"/>
              <a:gd name="connsiteX10" fmla="*/ 12192000 w 12192000"/>
              <a:gd name="connsiteY10" fmla="*/ 0 h 6559826"/>
              <a:gd name="connsiteX11" fmla="*/ 12192000 w 12192000"/>
              <a:gd name="connsiteY11" fmla="*/ 2446611 h 6559826"/>
              <a:gd name="connsiteX12" fmla="*/ 6104805 w 12192000"/>
              <a:gd name="connsiteY12" fmla="*/ 3701222 h 6559826"/>
              <a:gd name="connsiteX13" fmla="*/ 6104805 w 12192000"/>
              <a:gd name="connsiteY13" fmla="*/ 1214562 h 655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559826">
                <a:moveTo>
                  <a:pt x="5864259" y="2854132"/>
                </a:moveTo>
                <a:lnTo>
                  <a:pt x="5864259" y="5342062"/>
                </a:lnTo>
                <a:lnTo>
                  <a:pt x="6907" y="6559826"/>
                </a:lnTo>
                <a:lnTo>
                  <a:pt x="0" y="6559826"/>
                </a:lnTo>
                <a:lnTo>
                  <a:pt x="0" y="4073332"/>
                </a:lnTo>
                <a:close/>
                <a:moveTo>
                  <a:pt x="12192000" y="2685378"/>
                </a:moveTo>
                <a:lnTo>
                  <a:pt x="12192000" y="5173308"/>
                </a:lnTo>
                <a:lnTo>
                  <a:pt x="6104805" y="6429182"/>
                </a:lnTo>
                <a:lnTo>
                  <a:pt x="6104805" y="3941252"/>
                </a:lnTo>
                <a:close/>
                <a:moveTo>
                  <a:pt x="11991762" y="0"/>
                </a:moveTo>
                <a:lnTo>
                  <a:pt x="12192000" y="0"/>
                </a:lnTo>
                <a:lnTo>
                  <a:pt x="12192000" y="2446611"/>
                </a:lnTo>
                <a:lnTo>
                  <a:pt x="6104805" y="3701222"/>
                </a:lnTo>
                <a:lnTo>
                  <a:pt x="6104805" y="1214562"/>
                </a:lnTo>
                <a:close/>
              </a:path>
            </a:pathLst>
          </a:custGeom>
          <a:solidFill>
            <a:schemeClr val="bg2">
              <a:alpha val="15000"/>
            </a:schemeClr>
          </a:solidFill>
          <a:ln w="12700" cap="flat">
            <a:noFill/>
            <a:prstDash val="solid"/>
            <a:miter/>
          </a:ln>
        </p:spPr>
        <p:txBody>
          <a:bodyPr rtlCol="0" anchor="ctr"/>
          <a:lstStyle/>
          <a:p>
            <a:pPr algn="l"/>
            <a:endParaRPr lang="en-US" dirty="0"/>
          </a:p>
        </p:txBody>
      </p:sp>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777240" y="1033272"/>
            <a:ext cx="5056083" cy="782638"/>
          </a:xfrm>
        </p:spPr>
        <p:txBody>
          <a:bodyPr>
            <a:normAutofit/>
          </a:bodyPr>
          <a:lstStyle>
            <a:lvl1pPr algn="l">
              <a:defRPr sz="4000" b="1">
                <a:solidFill>
                  <a:schemeClr val="bg1"/>
                </a:solidFill>
              </a:defRPr>
            </a:lvl1pPr>
          </a:lstStyle>
          <a:p>
            <a:r>
              <a:rPr lang="en-US" dirty="0"/>
              <a:t>DIVIDER SLIDE</a:t>
            </a:r>
            <a:endParaRPr lang="ru-RU" dirty="0"/>
          </a:p>
        </p:txBody>
      </p:sp>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15" name="Graphic 4">
            <a:extLst>
              <a:ext uri="{FF2B5EF4-FFF2-40B4-BE49-F238E27FC236}">
                <a16:creationId xmlns:a16="http://schemas.microsoft.com/office/drawing/2014/main" id="{2095D1D4-8CA3-4CA3-825D-088EDB51A8AE}"/>
              </a:ext>
            </a:extLst>
          </p:cNvPr>
          <p:cNvSpPr/>
          <p:nvPr/>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7" name="Graphic 15">
            <a:extLst>
              <a:ext uri="{FF2B5EF4-FFF2-40B4-BE49-F238E27FC236}">
                <a16:creationId xmlns:a16="http://schemas.microsoft.com/office/drawing/2014/main" id="{2DB5E70B-ECC9-4800-9DC0-5897EF3F16AB}"/>
              </a:ext>
            </a:extLst>
          </p:cNvPr>
          <p:cNvSpPr/>
          <p:nvPr/>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
        <p:nvSpPr>
          <p:cNvPr id="10" name="Text Placeholder 2">
            <a:extLst>
              <a:ext uri="{FF2B5EF4-FFF2-40B4-BE49-F238E27FC236}">
                <a16:creationId xmlns:a16="http://schemas.microsoft.com/office/drawing/2014/main" id="{A3B87DE7-6A4B-4A0E-8622-C9BA93F0B364}"/>
              </a:ext>
            </a:extLst>
          </p:cNvPr>
          <p:cNvSpPr>
            <a:spLocks noGrp="1"/>
          </p:cNvSpPr>
          <p:nvPr>
            <p:ph type="body" idx="1"/>
          </p:nvPr>
        </p:nvSpPr>
        <p:spPr>
          <a:xfrm>
            <a:off x="777240" y="2225393"/>
            <a:ext cx="5110693" cy="782638"/>
          </a:xfrm>
        </p:spPr>
        <p:txBody>
          <a:bodyPr vert="horz" lIns="91440" tIns="45720" rIns="91440" bIns="45720" rtlCol="0">
            <a:normAutofit/>
          </a:bodyPr>
          <a:lstStyle>
            <a:lvl1pPr marL="0" indent="0">
              <a:buNone/>
              <a:defRPr lang="en-US" sz="2200"/>
            </a:lvl1pPr>
          </a:lstStyle>
          <a:p>
            <a:pPr marL="228600" lvl="0" indent="-228600"/>
            <a:r>
              <a:rPr lang="en-US"/>
              <a:t>Click to edit Master text styles</a:t>
            </a:r>
          </a:p>
        </p:txBody>
      </p:sp>
    </p:spTree>
    <p:extLst>
      <p:ext uri="{BB962C8B-B14F-4D97-AF65-F5344CB8AC3E}">
        <p14:creationId xmlns:p14="http://schemas.microsoft.com/office/powerpoint/2010/main" val="34723881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4" name="Graphic 15">
            <a:extLst>
              <a:ext uri="{FF2B5EF4-FFF2-40B4-BE49-F238E27FC236}">
                <a16:creationId xmlns:a16="http://schemas.microsoft.com/office/drawing/2014/main" id="{D0734B58-9436-7F49-BF67-542C05487FFF}"/>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BF046B1A-A07C-45A3-8FE5-724E34853137}"/>
              </a:ext>
            </a:extLst>
          </p:cNvPr>
          <p:cNvSpPr>
            <a:spLocks noGrp="1"/>
          </p:cNvSpPr>
          <p:nvPr>
            <p:ph type="title"/>
          </p:nvPr>
        </p:nvSpPr>
        <p:spPr/>
        <p:txBody>
          <a:bodyPr anchor="b"/>
          <a:lstStyle/>
          <a:p>
            <a:r>
              <a:rPr lang="en-US"/>
              <a:t>Click to edit Master title style</a:t>
            </a:r>
          </a:p>
        </p:txBody>
      </p:sp>
      <p:sp>
        <p:nvSpPr>
          <p:cNvPr id="10" name="Content Placeholder 2">
            <a:extLst>
              <a:ext uri="{FF2B5EF4-FFF2-40B4-BE49-F238E27FC236}">
                <a16:creationId xmlns:a16="http://schemas.microsoft.com/office/drawing/2014/main" id="{83799919-7F2B-44B7-BF0B-B0CE733AC667}"/>
              </a:ext>
            </a:extLst>
          </p:cNvPr>
          <p:cNvSpPr>
            <a:spLocks noGrp="1"/>
          </p:cNvSpPr>
          <p:nvPr>
            <p:ph idx="1"/>
          </p:nvPr>
        </p:nvSpPr>
        <p:spPr>
          <a:xfrm>
            <a:off x="838200" y="2277755"/>
            <a:ext cx="10515600" cy="389920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31123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4" name="Graphic 15">
            <a:extLst>
              <a:ext uri="{FF2B5EF4-FFF2-40B4-BE49-F238E27FC236}">
                <a16:creationId xmlns:a16="http://schemas.microsoft.com/office/drawing/2014/main" id="{D0734B58-9436-7F49-BF67-542C05487FFF}"/>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BF046B1A-A07C-45A3-8FE5-724E34853137}"/>
              </a:ext>
            </a:extLst>
          </p:cNvPr>
          <p:cNvSpPr>
            <a:spLocks noGrp="1"/>
          </p:cNvSpPr>
          <p:nvPr>
            <p:ph type="title"/>
          </p:nvPr>
        </p:nvSpPr>
        <p:spPr/>
        <p:txBody>
          <a:bodyPr anchor="b"/>
          <a:lstStyle/>
          <a:p>
            <a:r>
              <a:rPr lang="en-US"/>
              <a:t>Click to edit Master title style</a:t>
            </a:r>
          </a:p>
        </p:txBody>
      </p:sp>
      <p:sp>
        <p:nvSpPr>
          <p:cNvPr id="15" name="Content Placeholder 2">
            <a:extLst>
              <a:ext uri="{FF2B5EF4-FFF2-40B4-BE49-F238E27FC236}">
                <a16:creationId xmlns:a16="http://schemas.microsoft.com/office/drawing/2014/main" id="{5460D6CB-9BA0-4BA9-9CF5-9D21E9F570CE}"/>
              </a:ext>
            </a:extLst>
          </p:cNvPr>
          <p:cNvSpPr>
            <a:spLocks noGrp="1"/>
          </p:cNvSpPr>
          <p:nvPr>
            <p:ph sz="half" idx="1"/>
          </p:nvPr>
        </p:nvSpPr>
        <p:spPr>
          <a:xfrm>
            <a:off x="838200" y="2277755"/>
            <a:ext cx="5181600" cy="3899207"/>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a:extLst>
              <a:ext uri="{FF2B5EF4-FFF2-40B4-BE49-F238E27FC236}">
                <a16:creationId xmlns:a16="http://schemas.microsoft.com/office/drawing/2014/main" id="{EB0DDB5D-8949-4E45-A7CD-0402580BB05B}"/>
              </a:ext>
            </a:extLst>
          </p:cNvPr>
          <p:cNvSpPr>
            <a:spLocks noGrp="1"/>
          </p:cNvSpPr>
          <p:nvPr>
            <p:ph sz="half" idx="2"/>
          </p:nvPr>
        </p:nvSpPr>
        <p:spPr>
          <a:xfrm>
            <a:off x="6172200" y="2277755"/>
            <a:ext cx="5181600" cy="3899208"/>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06075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omparison">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4" name="Graphic 15">
            <a:extLst>
              <a:ext uri="{FF2B5EF4-FFF2-40B4-BE49-F238E27FC236}">
                <a16:creationId xmlns:a16="http://schemas.microsoft.com/office/drawing/2014/main" id="{D0734B58-9436-7F49-BF67-542C05487FFF}"/>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
        <p:nvSpPr>
          <p:cNvPr id="2" name="Title 1">
            <a:extLst>
              <a:ext uri="{FF2B5EF4-FFF2-40B4-BE49-F238E27FC236}">
                <a16:creationId xmlns:a16="http://schemas.microsoft.com/office/drawing/2014/main" id="{BF046B1A-A07C-45A3-8FE5-724E34853137}"/>
              </a:ext>
            </a:extLst>
          </p:cNvPr>
          <p:cNvSpPr>
            <a:spLocks noGrp="1"/>
          </p:cNvSpPr>
          <p:nvPr>
            <p:ph type="title"/>
          </p:nvPr>
        </p:nvSpPr>
        <p:spPr/>
        <p:txBody>
          <a:bodyPr anchor="b"/>
          <a:lstStyle/>
          <a:p>
            <a:r>
              <a:rPr lang="en-US"/>
              <a:t>Click to edit Master title style</a:t>
            </a:r>
          </a:p>
        </p:txBody>
      </p:sp>
      <p:sp>
        <p:nvSpPr>
          <p:cNvPr id="15" name="Text Placeholder 2">
            <a:extLst>
              <a:ext uri="{FF2B5EF4-FFF2-40B4-BE49-F238E27FC236}">
                <a16:creationId xmlns:a16="http://schemas.microsoft.com/office/drawing/2014/main" id="{82C817C4-D92F-4269-B22D-5C2E522418D8}"/>
              </a:ext>
            </a:extLst>
          </p:cNvPr>
          <p:cNvSpPr>
            <a:spLocks noGrp="1"/>
          </p:cNvSpPr>
          <p:nvPr>
            <p:ph type="body" idx="1"/>
          </p:nvPr>
        </p:nvSpPr>
        <p:spPr>
          <a:xfrm>
            <a:off x="839788" y="2068513"/>
            <a:ext cx="5157787" cy="4365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C61514A7-2DEE-47E3-BCB4-FB81E9981DA7}"/>
              </a:ext>
            </a:extLst>
          </p:cNvPr>
          <p:cNvSpPr>
            <a:spLocks noGrp="1"/>
          </p:cNvSpPr>
          <p:nvPr>
            <p:ph sz="half" idx="2"/>
          </p:nvPr>
        </p:nvSpPr>
        <p:spPr>
          <a:xfrm>
            <a:off x="839788" y="2505075"/>
            <a:ext cx="5157787"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3455C9D3-0938-4236-8E64-BBF582FCD239}"/>
              </a:ext>
            </a:extLst>
          </p:cNvPr>
          <p:cNvSpPr>
            <a:spLocks noGrp="1"/>
          </p:cNvSpPr>
          <p:nvPr>
            <p:ph type="body" sz="quarter" idx="3"/>
          </p:nvPr>
        </p:nvSpPr>
        <p:spPr>
          <a:xfrm>
            <a:off x="6172200" y="2068511"/>
            <a:ext cx="5183188" cy="436563"/>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5">
            <a:extLst>
              <a:ext uri="{FF2B5EF4-FFF2-40B4-BE49-F238E27FC236}">
                <a16:creationId xmlns:a16="http://schemas.microsoft.com/office/drawing/2014/main" id="{7331E254-1410-4989-81DE-84B684ACC71F}"/>
              </a:ext>
            </a:extLst>
          </p:cNvPr>
          <p:cNvSpPr>
            <a:spLocks noGrp="1"/>
          </p:cNvSpPr>
          <p:nvPr>
            <p:ph sz="quarter" idx="4"/>
          </p:nvPr>
        </p:nvSpPr>
        <p:spPr>
          <a:xfrm>
            <a:off x="6172200" y="2505075"/>
            <a:ext cx="5183188" cy="368458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810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7" name="Title 1">
            <a:extLst>
              <a:ext uri="{FF2B5EF4-FFF2-40B4-BE49-F238E27FC236}">
                <a16:creationId xmlns:a16="http://schemas.microsoft.com/office/drawing/2014/main" id="{F68ABD79-6AF5-4911-BEC2-A492F3ECD83D}"/>
              </a:ext>
            </a:extLst>
          </p:cNvPr>
          <p:cNvSpPr>
            <a:spLocks noGrp="1"/>
          </p:cNvSpPr>
          <p:nvPr>
            <p:ph type="title"/>
          </p:nvPr>
        </p:nvSpPr>
        <p:spPr>
          <a:xfrm>
            <a:off x="839788" y="457200"/>
            <a:ext cx="3932237" cy="1345096"/>
          </a:xfrm>
        </p:spPr>
        <p:txBody>
          <a:bodyPr anchor="b"/>
          <a:lstStyle>
            <a:lvl1pPr>
              <a:defRPr sz="3200"/>
            </a:lvl1pPr>
          </a:lstStyle>
          <a:p>
            <a:r>
              <a:rPr lang="en-US"/>
              <a:t>Click to edit Master title style</a:t>
            </a:r>
          </a:p>
        </p:txBody>
      </p:sp>
      <p:sp>
        <p:nvSpPr>
          <p:cNvPr id="8" name="Text Placeholder 3">
            <a:extLst>
              <a:ext uri="{FF2B5EF4-FFF2-40B4-BE49-F238E27FC236}">
                <a16:creationId xmlns:a16="http://schemas.microsoft.com/office/drawing/2014/main" id="{6489A680-EBE7-45A3-B520-2C50F59C7932}"/>
              </a:ext>
            </a:extLst>
          </p:cNvPr>
          <p:cNvSpPr>
            <a:spLocks noGrp="1"/>
          </p:cNvSpPr>
          <p:nvPr>
            <p:ph type="body" sz="half" idx="2"/>
          </p:nvPr>
        </p:nvSpPr>
        <p:spPr>
          <a:xfrm>
            <a:off x="839788" y="2166148"/>
            <a:ext cx="3932237" cy="37028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Content Placeholder 2">
            <a:extLst>
              <a:ext uri="{FF2B5EF4-FFF2-40B4-BE49-F238E27FC236}">
                <a16:creationId xmlns:a16="http://schemas.microsoft.com/office/drawing/2014/main" id="{202EEB9F-D255-46E9-AFBB-FCC4D93BEFC3}"/>
              </a:ext>
            </a:extLst>
          </p:cNvPr>
          <p:cNvSpPr>
            <a:spLocks noGrp="1"/>
          </p:cNvSpPr>
          <p:nvPr>
            <p:ph idx="1"/>
          </p:nvPr>
        </p:nvSpPr>
        <p:spPr>
          <a:xfrm>
            <a:off x="5183188" y="457201"/>
            <a:ext cx="6172200" cy="540385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Graphic 15">
            <a:extLst>
              <a:ext uri="{FF2B5EF4-FFF2-40B4-BE49-F238E27FC236}">
                <a16:creationId xmlns:a16="http://schemas.microsoft.com/office/drawing/2014/main" id="{4F729341-632E-4151-9863-D40D91A16F84}"/>
              </a:ext>
            </a:extLst>
          </p:cNvPr>
          <p:cNvSpPr/>
          <p:nvPr userDrawn="1"/>
        </p:nvSpPr>
        <p:spPr>
          <a:xfrm>
            <a:off x="-11174" y="1947672"/>
            <a:ext cx="493776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30948434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D2C969-FCE5-427B-89DE-6A79722FB6FC}"/>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26" name="Graphic 4">
            <a:extLst>
              <a:ext uri="{FF2B5EF4-FFF2-40B4-BE49-F238E27FC236}">
                <a16:creationId xmlns:a16="http://schemas.microsoft.com/office/drawing/2014/main" id="{7D57D3C0-DF85-4866-AC4B-ED6A0F6963A5}"/>
              </a:ext>
            </a:extLst>
          </p:cNvPr>
          <p:cNvSpPr/>
          <p:nvPr/>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11" name="Graphic 15">
            <a:extLst>
              <a:ext uri="{FF2B5EF4-FFF2-40B4-BE49-F238E27FC236}">
                <a16:creationId xmlns:a16="http://schemas.microsoft.com/office/drawing/2014/main" id="{FA387E18-8CE1-1648-81B1-6F1A0F183C30}"/>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
        <p:nvSpPr>
          <p:cNvPr id="9" name="Title 1">
            <a:extLst>
              <a:ext uri="{FF2B5EF4-FFF2-40B4-BE49-F238E27FC236}">
                <a16:creationId xmlns:a16="http://schemas.microsoft.com/office/drawing/2014/main" id="{44469CAF-CD13-4CCC-9569-14C8070AB355}"/>
              </a:ext>
            </a:extLst>
          </p:cNvPr>
          <p:cNvSpPr>
            <a:spLocks noGrp="1"/>
          </p:cNvSpPr>
          <p:nvPr>
            <p:ph type="title"/>
          </p:nvPr>
        </p:nvSpPr>
        <p:spPr>
          <a:xfrm>
            <a:off x="839788" y="457200"/>
            <a:ext cx="3932237" cy="1380744"/>
          </a:xfrm>
        </p:spPr>
        <p:txBody>
          <a:bodyPr anchor="b"/>
          <a:lstStyle>
            <a:lvl1pPr>
              <a:defRPr sz="3200"/>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36D4C583-322D-4347-807F-F6D6AF8852A4}"/>
              </a:ext>
            </a:extLst>
          </p:cNvPr>
          <p:cNvSpPr>
            <a:spLocks noGrp="1"/>
          </p:cNvSpPr>
          <p:nvPr>
            <p:ph type="body" sz="half" idx="2"/>
          </p:nvPr>
        </p:nvSpPr>
        <p:spPr>
          <a:xfrm>
            <a:off x="839788" y="2130500"/>
            <a:ext cx="3932237" cy="37384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12">
            <a:extLst>
              <a:ext uri="{FF2B5EF4-FFF2-40B4-BE49-F238E27FC236}">
                <a16:creationId xmlns:a16="http://schemas.microsoft.com/office/drawing/2014/main" id="{F138DBAD-2265-4E62-AB5B-F66A60D53F27}"/>
              </a:ext>
            </a:extLst>
          </p:cNvPr>
          <p:cNvSpPr>
            <a:spLocks noGrp="1"/>
          </p:cNvSpPr>
          <p:nvPr>
            <p:ph type="pic" idx="1"/>
          </p:nvPr>
        </p:nvSpPr>
        <p:spPr>
          <a:xfrm>
            <a:off x="5519738" y="0"/>
            <a:ext cx="6103620" cy="6857999"/>
          </a:xfrm>
          <a:custGeom>
            <a:avLst/>
            <a:gdLst>
              <a:gd name="connsiteX0" fmla="*/ 3914141 w 6103620"/>
              <a:gd name="connsiteY0" fmla="*/ 914400 h 6857999"/>
              <a:gd name="connsiteX1" fmla="*/ 6103620 w 6103620"/>
              <a:gd name="connsiteY1" fmla="*/ 914400 h 6857999"/>
              <a:gd name="connsiteX2" fmla="*/ 6103620 w 6103620"/>
              <a:gd name="connsiteY2" fmla="*/ 914404 h 6857999"/>
              <a:gd name="connsiteX3" fmla="*/ 4339591 w 6103620"/>
              <a:gd name="connsiteY3" fmla="*/ 6857999 h 6857999"/>
              <a:gd name="connsiteX4" fmla="*/ 2150113 w 6103620"/>
              <a:gd name="connsiteY4" fmla="*/ 6857999 h 6857999"/>
              <a:gd name="connsiteX5" fmla="*/ 1769111 w 6103620"/>
              <a:gd name="connsiteY5" fmla="*/ 0 h 6857999"/>
              <a:gd name="connsiteX6" fmla="*/ 3958591 w 6103620"/>
              <a:gd name="connsiteY6" fmla="*/ 0 h 6857999"/>
              <a:gd name="connsiteX7" fmla="*/ 2189480 w 6103620"/>
              <a:gd name="connsiteY7" fmla="*/ 5943601 h 6857999"/>
              <a:gd name="connsiteX8" fmla="*/ 0 w 6103620"/>
              <a:gd name="connsiteY8" fmla="*/ 59436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3620" h="6857999">
                <a:moveTo>
                  <a:pt x="3914141" y="914400"/>
                </a:moveTo>
                <a:lnTo>
                  <a:pt x="6103620" y="914400"/>
                </a:lnTo>
                <a:lnTo>
                  <a:pt x="6103620" y="914404"/>
                </a:lnTo>
                <a:lnTo>
                  <a:pt x="4339591" y="6857999"/>
                </a:lnTo>
                <a:lnTo>
                  <a:pt x="2150113" y="6857999"/>
                </a:lnTo>
                <a:close/>
                <a:moveTo>
                  <a:pt x="1769111" y="0"/>
                </a:moveTo>
                <a:lnTo>
                  <a:pt x="3958591" y="0"/>
                </a:lnTo>
                <a:lnTo>
                  <a:pt x="2189480" y="5943601"/>
                </a:lnTo>
                <a:lnTo>
                  <a:pt x="0" y="5943601"/>
                </a:lnTo>
                <a:close/>
              </a:path>
            </a:pathLst>
          </a:custGeom>
          <a:solidFill>
            <a:schemeClr val="bg1">
              <a:lumMod val="65000"/>
            </a:schemeClr>
          </a:solidFill>
        </p:spPr>
        <p:txBody>
          <a:bodyPr wrap="square" anchor="ctr" anchorCtr="0">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676681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
        <p:nvSpPr>
          <p:cNvPr id="21" name="Title 1">
            <a:extLst>
              <a:ext uri="{FF2B5EF4-FFF2-40B4-BE49-F238E27FC236}">
                <a16:creationId xmlns:a16="http://schemas.microsoft.com/office/drawing/2014/main" id="{AD7B9076-7693-4C5F-8305-D5529FF8077A}"/>
              </a:ext>
            </a:extLst>
          </p:cNvPr>
          <p:cNvSpPr>
            <a:spLocks noGrp="1"/>
          </p:cNvSpPr>
          <p:nvPr>
            <p:ph type="title" hasCustomPrompt="1"/>
          </p:nvPr>
        </p:nvSpPr>
        <p:spPr>
          <a:xfrm>
            <a:off x="774032" y="1033272"/>
            <a:ext cx="5056083" cy="782638"/>
          </a:xfrm>
        </p:spPr>
        <p:txBody>
          <a:bodyPr>
            <a:normAutofit/>
          </a:bodyPr>
          <a:lstStyle>
            <a:lvl1pPr algn="l">
              <a:defRPr sz="4000" b="1">
                <a:solidFill>
                  <a:schemeClr val="bg1"/>
                </a:solidFill>
              </a:defRPr>
            </a:lvl1pPr>
          </a:lstStyle>
          <a:p>
            <a:r>
              <a:rPr lang="en-US" dirty="0"/>
              <a:t>EMPTY SLIDE</a:t>
            </a:r>
            <a:endParaRPr lang="ru-RU" dirty="0"/>
          </a:p>
        </p:txBody>
      </p:sp>
      <p:sp>
        <p:nvSpPr>
          <p:cNvPr id="14" name="Graphic 15">
            <a:extLst>
              <a:ext uri="{FF2B5EF4-FFF2-40B4-BE49-F238E27FC236}">
                <a16:creationId xmlns:a16="http://schemas.microsoft.com/office/drawing/2014/main" id="{D0734B58-9436-7F49-BF67-542C05487FFF}"/>
              </a:ext>
            </a:extLst>
          </p:cNvPr>
          <p:cNvSpPr/>
          <p:nvPr userDrawn="1"/>
        </p:nvSpPr>
        <p:spPr>
          <a:xfrm>
            <a:off x="-11174" y="1947672"/>
            <a:ext cx="5274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24183200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grpSp>
        <p:nvGrpSpPr>
          <p:cNvPr id="11" name="Graphic 1">
            <a:extLst>
              <a:ext uri="{FF2B5EF4-FFF2-40B4-BE49-F238E27FC236}">
                <a16:creationId xmlns:a16="http://schemas.microsoft.com/office/drawing/2014/main" id="{9650CBA0-AE8F-4C6C-B273-73785A68EB92}"/>
              </a:ext>
            </a:extLst>
          </p:cNvPr>
          <p:cNvGrpSpPr/>
          <p:nvPr userDrawn="1"/>
        </p:nvGrpSpPr>
        <p:grpSpPr>
          <a:xfrm>
            <a:off x="0" y="0"/>
            <a:ext cx="12192000" cy="6858000"/>
            <a:chOff x="0" y="0"/>
            <a:chExt cx="12192000" cy="6858000"/>
          </a:xfrm>
        </p:grpSpPr>
        <p:sp>
          <p:nvSpPr>
            <p:cNvPr id="12" name="Freeform: Shape 11">
              <a:extLst>
                <a:ext uri="{FF2B5EF4-FFF2-40B4-BE49-F238E27FC236}">
                  <a16:creationId xmlns:a16="http://schemas.microsoft.com/office/drawing/2014/main" id="{79A324E0-7B75-4C65-9695-78537686038F}"/>
                </a:ext>
              </a:extLst>
            </p:cNvPr>
            <p:cNvSpPr/>
            <p:nvPr/>
          </p:nvSpPr>
          <p:spPr>
            <a:xfrm>
              <a:off x="-12700" y="-12700"/>
              <a:ext cx="12217400" cy="6883400"/>
            </a:xfrm>
            <a:custGeom>
              <a:avLst/>
              <a:gdLst>
                <a:gd name="connsiteX0" fmla="*/ 12700 w 12217400"/>
                <a:gd name="connsiteY0" fmla="*/ 12700 h 6883400"/>
                <a:gd name="connsiteX1" fmla="*/ 12700 w 12217400"/>
                <a:gd name="connsiteY1" fmla="*/ 6870700 h 6883400"/>
                <a:gd name="connsiteX2" fmla="*/ 12205970 w 12217400"/>
                <a:gd name="connsiteY2" fmla="*/ 6870700 h 6883400"/>
                <a:gd name="connsiteX3" fmla="*/ 12205970 w 12217400"/>
                <a:gd name="connsiteY3" fmla="*/ 12700 h 6883400"/>
                <a:gd name="connsiteX4" fmla="*/ 12700 w 12217400"/>
                <a:gd name="connsiteY4" fmla="*/ 12700 h 688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7400" h="6883400">
                  <a:moveTo>
                    <a:pt x="12700" y="12700"/>
                  </a:moveTo>
                  <a:lnTo>
                    <a:pt x="12700" y="6870700"/>
                  </a:lnTo>
                  <a:lnTo>
                    <a:pt x="12205970" y="6870700"/>
                  </a:lnTo>
                  <a:lnTo>
                    <a:pt x="12205970" y="12700"/>
                  </a:lnTo>
                  <a:lnTo>
                    <a:pt x="12700" y="12700"/>
                  </a:lnTo>
                  <a:close/>
                </a:path>
              </a:pathLst>
            </a:custGeom>
            <a:solidFill>
              <a:schemeClr val="accent6"/>
            </a:solidFill>
            <a:ln w="12700" cap="flat">
              <a:noFill/>
              <a:prstDash val="solid"/>
              <a:miter/>
            </a:ln>
          </p:spPr>
          <p:txBody>
            <a:bodyPr rtlCol="0" anchor="ctr"/>
            <a:lstStyle/>
            <a:p>
              <a:endParaRPr lang="ru-RU" dirty="0"/>
            </a:p>
          </p:txBody>
        </p:sp>
        <p:sp>
          <p:nvSpPr>
            <p:cNvPr id="13" name="Freeform: Shape 12">
              <a:extLst>
                <a:ext uri="{FF2B5EF4-FFF2-40B4-BE49-F238E27FC236}">
                  <a16:creationId xmlns:a16="http://schemas.microsoft.com/office/drawing/2014/main" id="{A4C7B0B8-9EF6-4DBC-9088-96B54006BA08}"/>
                </a:ext>
              </a:extLst>
            </p:cNvPr>
            <p:cNvSpPr/>
            <p:nvPr/>
          </p:nvSpPr>
          <p:spPr>
            <a:xfrm>
              <a:off x="4178300" y="-12700"/>
              <a:ext cx="7289800" cy="6883400"/>
            </a:xfrm>
            <a:custGeom>
              <a:avLst/>
              <a:gdLst>
                <a:gd name="connsiteX0" fmla="*/ 5063490 w 7289800"/>
                <a:gd name="connsiteY0" fmla="*/ 12700 h 6883400"/>
                <a:gd name="connsiteX1" fmla="*/ 2499360 w 7289800"/>
                <a:gd name="connsiteY1" fmla="*/ 6870700 h 6883400"/>
                <a:gd name="connsiteX2" fmla="*/ 4721860 w 7289800"/>
                <a:gd name="connsiteY2" fmla="*/ 6870700 h 6883400"/>
                <a:gd name="connsiteX3" fmla="*/ 7285990 w 7289800"/>
                <a:gd name="connsiteY3" fmla="*/ 12700 h 6883400"/>
                <a:gd name="connsiteX4" fmla="*/ 5063490 w 7289800"/>
                <a:gd name="connsiteY4" fmla="*/ 12700 h 6883400"/>
                <a:gd name="connsiteX5" fmla="*/ 12700 w 7289800"/>
                <a:gd name="connsiteY5" fmla="*/ 6870700 h 6883400"/>
                <a:gd name="connsiteX6" fmla="*/ 2235200 w 7289800"/>
                <a:gd name="connsiteY6" fmla="*/ 6870700 h 6883400"/>
                <a:gd name="connsiteX7" fmla="*/ 4799331 w 7289800"/>
                <a:gd name="connsiteY7" fmla="*/ 12700 h 6883400"/>
                <a:gd name="connsiteX8" fmla="*/ 2576830 w 7289800"/>
                <a:gd name="connsiteY8" fmla="*/ 12700 h 6883400"/>
                <a:gd name="connsiteX9" fmla="*/ 12700 w 7289800"/>
                <a:gd name="connsiteY9" fmla="*/ 68707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89800" h="6883400">
                  <a:moveTo>
                    <a:pt x="5063490" y="12700"/>
                  </a:moveTo>
                  <a:lnTo>
                    <a:pt x="2499360" y="6870700"/>
                  </a:lnTo>
                  <a:lnTo>
                    <a:pt x="4721860" y="6870700"/>
                  </a:lnTo>
                  <a:lnTo>
                    <a:pt x="7285990" y="12700"/>
                  </a:lnTo>
                  <a:lnTo>
                    <a:pt x="5063490" y="12700"/>
                  </a:lnTo>
                  <a:close/>
                  <a:moveTo>
                    <a:pt x="12700" y="6870700"/>
                  </a:moveTo>
                  <a:lnTo>
                    <a:pt x="2235200" y="6870700"/>
                  </a:lnTo>
                  <a:lnTo>
                    <a:pt x="4799331" y="12700"/>
                  </a:lnTo>
                  <a:lnTo>
                    <a:pt x="2576830" y="12700"/>
                  </a:lnTo>
                  <a:lnTo>
                    <a:pt x="12700" y="6870700"/>
                  </a:lnTo>
                  <a:close/>
                </a:path>
              </a:pathLst>
            </a:custGeom>
            <a:solidFill>
              <a:schemeClr val="bg2">
                <a:alpha val="15000"/>
              </a:schemeClr>
            </a:solidFill>
            <a:ln w="12700" cap="flat">
              <a:noFill/>
              <a:prstDash val="solid"/>
              <a:miter/>
            </a:ln>
          </p:spPr>
          <p:txBody>
            <a:bodyPr rtlCol="0" anchor="ctr"/>
            <a:lstStyle/>
            <a:p>
              <a:endParaRPr lang="ru-RU" dirty="0"/>
            </a:p>
          </p:txBody>
        </p:sp>
      </p:grpSp>
      <p:sp>
        <p:nvSpPr>
          <p:cNvPr id="3" name="Slide Number Placeholder 2">
            <a:extLst>
              <a:ext uri="{FF2B5EF4-FFF2-40B4-BE49-F238E27FC236}">
                <a16:creationId xmlns:a16="http://schemas.microsoft.com/office/drawing/2014/main" id="{906ADBD7-8355-4951-B459-EC284BCE83AA}"/>
              </a:ext>
            </a:extLst>
          </p:cNvPr>
          <p:cNvSpPr>
            <a:spLocks noGrp="1"/>
          </p:cNvSpPr>
          <p:nvPr>
            <p:ph type="sldNum" sz="quarter" idx="10"/>
          </p:nvPr>
        </p:nvSpPr>
        <p:spPr/>
        <p:txBody>
          <a:bodyPr/>
          <a:lstStyle/>
          <a:p>
            <a:fld id="{D495E168-DA5E-4888-8D8A-92B118324C14}" type="slidenum">
              <a:rPr lang="ru-RU" smtClean="0"/>
              <a:pPr/>
              <a:t>‹#›</a:t>
            </a:fld>
            <a:endParaRPr lang="ru-RU" dirty="0"/>
          </a:p>
        </p:txBody>
      </p:sp>
      <p:sp>
        <p:nvSpPr>
          <p:cNvPr id="20" name="Graphic 4">
            <a:extLst>
              <a:ext uri="{FF2B5EF4-FFF2-40B4-BE49-F238E27FC236}">
                <a16:creationId xmlns:a16="http://schemas.microsoft.com/office/drawing/2014/main" id="{55B3C92B-0A13-49BD-8A7D-FD6B821FE783}"/>
              </a:ext>
            </a:extLst>
          </p:cNvPr>
          <p:cNvSpPr/>
          <p:nvPr userDrawn="1"/>
        </p:nvSpPr>
        <p:spPr>
          <a:xfrm>
            <a:off x="11292630" y="6103003"/>
            <a:ext cx="910800" cy="144000"/>
          </a:xfrm>
          <a:custGeom>
            <a:avLst/>
            <a:gdLst>
              <a:gd name="connsiteX0" fmla="*/ 689134 w 695325"/>
              <a:gd name="connsiteY0" fmla="*/ 7144 h 114300"/>
              <a:gd name="connsiteX1" fmla="*/ 689134 w 695325"/>
              <a:gd name="connsiteY1" fmla="*/ 115729 h 114300"/>
              <a:gd name="connsiteX2" fmla="*/ 78581 w 695325"/>
              <a:gd name="connsiteY2" fmla="*/ 115729 h 114300"/>
              <a:gd name="connsiteX3" fmla="*/ 7144 w 695325"/>
              <a:gd name="connsiteY3" fmla="*/ 7144 h 114300"/>
            </a:gdLst>
            <a:ahLst/>
            <a:cxnLst>
              <a:cxn ang="0">
                <a:pos x="connsiteX0" y="connsiteY0"/>
              </a:cxn>
              <a:cxn ang="0">
                <a:pos x="connsiteX1" y="connsiteY1"/>
              </a:cxn>
              <a:cxn ang="0">
                <a:pos x="connsiteX2" y="connsiteY2"/>
              </a:cxn>
              <a:cxn ang="0">
                <a:pos x="connsiteX3" y="connsiteY3"/>
              </a:cxn>
            </a:cxnLst>
            <a:rect l="l" t="t" r="r" b="b"/>
            <a:pathLst>
              <a:path w="695325" h="114300">
                <a:moveTo>
                  <a:pt x="689134" y="7144"/>
                </a:moveTo>
                <a:lnTo>
                  <a:pt x="689134" y="115729"/>
                </a:lnTo>
                <a:lnTo>
                  <a:pt x="78581" y="115729"/>
                </a:lnTo>
                <a:lnTo>
                  <a:pt x="7144" y="7144"/>
                </a:lnTo>
                <a:close/>
              </a:path>
            </a:pathLst>
          </a:custGeom>
          <a:solidFill>
            <a:schemeClr val="bg2"/>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34522669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Manual">
    <p:spTree>
      <p:nvGrpSpPr>
        <p:cNvPr id="1" name=""/>
        <p:cNvGrpSpPr/>
        <p:nvPr/>
      </p:nvGrpSpPr>
      <p:grpSpPr>
        <a:xfrm>
          <a:off x="0" y="0"/>
          <a:ext cx="0" cy="0"/>
          <a:chOff x="0" y="0"/>
          <a:chExt cx="0" cy="0"/>
        </a:xfrm>
      </p:grpSpPr>
      <p:sp>
        <p:nvSpPr>
          <p:cNvPr id="31" name="Text Placeholder 21">
            <a:extLst>
              <a:ext uri="{FF2B5EF4-FFF2-40B4-BE49-F238E27FC236}">
                <a16:creationId xmlns:a16="http://schemas.microsoft.com/office/drawing/2014/main" id="{10000CCD-6AFF-4E65-8858-5502306E5811}"/>
              </a:ext>
            </a:extLst>
          </p:cNvPr>
          <p:cNvSpPr>
            <a:spLocks noGrp="1"/>
          </p:cNvSpPr>
          <p:nvPr>
            <p:ph type="body" sz="quarter" idx="13" hasCustomPrompt="1"/>
          </p:nvPr>
        </p:nvSpPr>
        <p:spPr>
          <a:xfrm>
            <a:off x="855578" y="1974209"/>
            <a:ext cx="882686" cy="1092200"/>
          </a:xfrm>
        </p:spPr>
        <p:txBody>
          <a:bodyPr lIns="0" tIns="0" rIns="0" bIns="0">
            <a:noAutofit/>
          </a:bodyPr>
          <a:lstStyle>
            <a:lvl1pPr marL="0" indent="0">
              <a:buNone/>
              <a:defRPr sz="6000" b="1">
                <a:solidFill>
                  <a:schemeClr val="bg2"/>
                </a:solidFill>
                <a:latin typeface="+mj-lt"/>
              </a:defRPr>
            </a:lvl1pPr>
          </a:lstStyle>
          <a:p>
            <a:pPr lvl="0"/>
            <a:r>
              <a:rPr lang="en-US" dirty="0"/>
              <a:t>1</a:t>
            </a:r>
            <a:endParaRPr lang="ru-RU" dirty="0"/>
          </a:p>
        </p:txBody>
      </p:sp>
      <p:sp>
        <p:nvSpPr>
          <p:cNvPr id="32" name="Text Placeholder 24">
            <a:extLst>
              <a:ext uri="{FF2B5EF4-FFF2-40B4-BE49-F238E27FC236}">
                <a16:creationId xmlns:a16="http://schemas.microsoft.com/office/drawing/2014/main" id="{D5D777E5-98F6-416A-8D23-3399269D85CB}"/>
              </a:ext>
            </a:extLst>
          </p:cNvPr>
          <p:cNvSpPr>
            <a:spLocks noGrp="1"/>
          </p:cNvSpPr>
          <p:nvPr>
            <p:ph type="body" sz="quarter" idx="14"/>
          </p:nvPr>
        </p:nvSpPr>
        <p:spPr>
          <a:xfrm>
            <a:off x="1442535" y="1998209"/>
            <a:ext cx="3103110"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p>
        </p:txBody>
      </p:sp>
      <p:sp>
        <p:nvSpPr>
          <p:cNvPr id="33" name="Text Placeholder 21">
            <a:extLst>
              <a:ext uri="{FF2B5EF4-FFF2-40B4-BE49-F238E27FC236}">
                <a16:creationId xmlns:a16="http://schemas.microsoft.com/office/drawing/2014/main" id="{C979BADF-99B5-4C91-AAE5-FC2C4DBEDE20}"/>
              </a:ext>
            </a:extLst>
          </p:cNvPr>
          <p:cNvSpPr>
            <a:spLocks noGrp="1"/>
          </p:cNvSpPr>
          <p:nvPr>
            <p:ph type="body" sz="quarter" idx="15" hasCustomPrompt="1"/>
          </p:nvPr>
        </p:nvSpPr>
        <p:spPr>
          <a:xfrm>
            <a:off x="4820642" y="1974209"/>
            <a:ext cx="882686" cy="1092200"/>
          </a:xfrm>
        </p:spPr>
        <p:txBody>
          <a:bodyPr lIns="0" tIns="0" rIns="0" bIns="0">
            <a:noAutofit/>
          </a:bodyPr>
          <a:lstStyle>
            <a:lvl1pPr marL="0" indent="0">
              <a:buNone/>
              <a:defRPr sz="6000" b="1">
                <a:solidFill>
                  <a:schemeClr val="bg2"/>
                </a:solidFill>
                <a:latin typeface="+mj-lt"/>
              </a:defRPr>
            </a:lvl1pPr>
          </a:lstStyle>
          <a:p>
            <a:pPr lvl="0"/>
            <a:r>
              <a:rPr lang="en-US" dirty="0"/>
              <a:t>2</a:t>
            </a:r>
            <a:endParaRPr lang="ru-RU" dirty="0"/>
          </a:p>
        </p:txBody>
      </p:sp>
      <p:sp>
        <p:nvSpPr>
          <p:cNvPr id="34" name="Text Placeholder 24">
            <a:extLst>
              <a:ext uri="{FF2B5EF4-FFF2-40B4-BE49-F238E27FC236}">
                <a16:creationId xmlns:a16="http://schemas.microsoft.com/office/drawing/2014/main" id="{6706F6A2-1599-4D73-9288-3ECEACDDCAEA}"/>
              </a:ext>
            </a:extLst>
          </p:cNvPr>
          <p:cNvSpPr>
            <a:spLocks noGrp="1"/>
          </p:cNvSpPr>
          <p:nvPr>
            <p:ph type="body" sz="quarter" idx="16"/>
          </p:nvPr>
        </p:nvSpPr>
        <p:spPr>
          <a:xfrm>
            <a:off x="5477939" y="1998209"/>
            <a:ext cx="2243918"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p>
        </p:txBody>
      </p:sp>
      <p:sp>
        <p:nvSpPr>
          <p:cNvPr id="35" name="Text Placeholder 21">
            <a:extLst>
              <a:ext uri="{FF2B5EF4-FFF2-40B4-BE49-F238E27FC236}">
                <a16:creationId xmlns:a16="http://schemas.microsoft.com/office/drawing/2014/main" id="{BAE5E245-1702-4722-895D-0808BB0A868A}"/>
              </a:ext>
            </a:extLst>
          </p:cNvPr>
          <p:cNvSpPr>
            <a:spLocks noGrp="1"/>
          </p:cNvSpPr>
          <p:nvPr>
            <p:ph type="body" sz="quarter" idx="17" hasCustomPrompt="1"/>
          </p:nvPr>
        </p:nvSpPr>
        <p:spPr>
          <a:xfrm>
            <a:off x="7906755" y="1991988"/>
            <a:ext cx="882686" cy="1092200"/>
          </a:xfrm>
        </p:spPr>
        <p:txBody>
          <a:bodyPr lIns="0" tIns="0" rIns="0" bIns="0">
            <a:noAutofit/>
          </a:bodyPr>
          <a:lstStyle>
            <a:lvl1pPr marL="0" indent="0">
              <a:buNone/>
              <a:defRPr sz="6000" b="1">
                <a:solidFill>
                  <a:schemeClr val="bg2"/>
                </a:solidFill>
                <a:latin typeface="+mj-lt"/>
              </a:defRPr>
            </a:lvl1pPr>
          </a:lstStyle>
          <a:p>
            <a:pPr lvl="0"/>
            <a:r>
              <a:rPr lang="en-US" dirty="0"/>
              <a:t>3</a:t>
            </a:r>
            <a:endParaRPr lang="ru-RU" dirty="0"/>
          </a:p>
        </p:txBody>
      </p:sp>
      <p:sp>
        <p:nvSpPr>
          <p:cNvPr id="36" name="Text Placeholder 24">
            <a:extLst>
              <a:ext uri="{FF2B5EF4-FFF2-40B4-BE49-F238E27FC236}">
                <a16:creationId xmlns:a16="http://schemas.microsoft.com/office/drawing/2014/main" id="{3701E665-3CED-413C-BAC6-CE003B1494EA}"/>
              </a:ext>
            </a:extLst>
          </p:cNvPr>
          <p:cNvSpPr>
            <a:spLocks noGrp="1"/>
          </p:cNvSpPr>
          <p:nvPr>
            <p:ph type="body" sz="quarter" idx="18"/>
          </p:nvPr>
        </p:nvSpPr>
        <p:spPr>
          <a:xfrm>
            <a:off x="8564052" y="2015988"/>
            <a:ext cx="2959116" cy="1032355"/>
          </a:xfrm>
        </p:spPr>
        <p:txBody>
          <a:bodyPr>
            <a:noAutofit/>
          </a:bodyPr>
          <a:lstStyle>
            <a:lvl1pPr marL="0" indent="0">
              <a:lnSpc>
                <a:spcPct val="100000"/>
              </a:lnSpc>
              <a:spcBef>
                <a:spcPts val="600"/>
              </a:spcBef>
              <a:buNone/>
              <a:defRPr sz="2200" b="0">
                <a:solidFill>
                  <a:schemeClr val="tx2"/>
                </a:solidFill>
                <a:latin typeface="+mj-lt"/>
              </a:defRPr>
            </a:lvl1pPr>
          </a:lstStyle>
          <a:p>
            <a:pPr lvl="0"/>
            <a:r>
              <a:rPr lang="en-US"/>
              <a:t>Click to edit Master text styles</a:t>
            </a:r>
          </a:p>
        </p:txBody>
      </p:sp>
      <p:sp>
        <p:nvSpPr>
          <p:cNvPr id="37" name="Text Placeholder 24">
            <a:extLst>
              <a:ext uri="{FF2B5EF4-FFF2-40B4-BE49-F238E27FC236}">
                <a16:creationId xmlns:a16="http://schemas.microsoft.com/office/drawing/2014/main" id="{E01406B4-D44B-4D1E-91F3-D87541EAD4CE}"/>
              </a:ext>
            </a:extLst>
          </p:cNvPr>
          <p:cNvSpPr>
            <a:spLocks noGrp="1"/>
          </p:cNvSpPr>
          <p:nvPr>
            <p:ph type="body" sz="quarter" idx="19"/>
          </p:nvPr>
        </p:nvSpPr>
        <p:spPr>
          <a:xfrm>
            <a:off x="1020059" y="2927531"/>
            <a:ext cx="1698625"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p>
        </p:txBody>
      </p:sp>
      <p:sp>
        <p:nvSpPr>
          <p:cNvPr id="38" name="Text Placeholder 24">
            <a:extLst>
              <a:ext uri="{FF2B5EF4-FFF2-40B4-BE49-F238E27FC236}">
                <a16:creationId xmlns:a16="http://schemas.microsoft.com/office/drawing/2014/main" id="{9AAD5CF9-9A59-4C5F-8C29-B92AD6012119}"/>
              </a:ext>
            </a:extLst>
          </p:cNvPr>
          <p:cNvSpPr>
            <a:spLocks noGrp="1"/>
          </p:cNvSpPr>
          <p:nvPr>
            <p:ph type="body" sz="quarter" idx="20"/>
          </p:nvPr>
        </p:nvSpPr>
        <p:spPr>
          <a:xfrm>
            <a:off x="2718684" y="2927531"/>
            <a:ext cx="1698625"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p>
        </p:txBody>
      </p:sp>
      <p:sp>
        <p:nvSpPr>
          <p:cNvPr id="39" name="Text Placeholder 24">
            <a:extLst>
              <a:ext uri="{FF2B5EF4-FFF2-40B4-BE49-F238E27FC236}">
                <a16:creationId xmlns:a16="http://schemas.microsoft.com/office/drawing/2014/main" id="{C6725172-65CC-4645-B23F-E77886468F31}"/>
              </a:ext>
            </a:extLst>
          </p:cNvPr>
          <p:cNvSpPr>
            <a:spLocks noGrp="1"/>
          </p:cNvSpPr>
          <p:nvPr>
            <p:ph type="body" sz="quarter" idx="21"/>
          </p:nvPr>
        </p:nvSpPr>
        <p:spPr>
          <a:xfrm>
            <a:off x="4794793" y="2927531"/>
            <a:ext cx="2599197"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p>
        </p:txBody>
      </p:sp>
      <p:sp>
        <p:nvSpPr>
          <p:cNvPr id="40" name="Text Placeholder 24">
            <a:extLst>
              <a:ext uri="{FF2B5EF4-FFF2-40B4-BE49-F238E27FC236}">
                <a16:creationId xmlns:a16="http://schemas.microsoft.com/office/drawing/2014/main" id="{0EA5E6CA-5C78-4B75-BA22-59750E7D4501}"/>
              </a:ext>
            </a:extLst>
          </p:cNvPr>
          <p:cNvSpPr>
            <a:spLocks noGrp="1"/>
          </p:cNvSpPr>
          <p:nvPr>
            <p:ph type="body" sz="quarter" idx="22"/>
          </p:nvPr>
        </p:nvSpPr>
        <p:spPr>
          <a:xfrm>
            <a:off x="7876955" y="2925988"/>
            <a:ext cx="3726423" cy="800100"/>
          </a:xfrm>
        </p:spPr>
        <p:txBody>
          <a:bodyPr>
            <a:normAutofit/>
          </a:bodyPr>
          <a:lstStyle>
            <a:lvl1pPr marL="0" indent="0">
              <a:buNone/>
              <a:defRPr sz="1400" b="0">
                <a:solidFill>
                  <a:schemeClr val="bg1">
                    <a:lumMod val="75000"/>
                  </a:schemeClr>
                </a:solidFill>
                <a:latin typeface="+mn-lt"/>
              </a:defRPr>
            </a:lvl1pPr>
          </a:lstStyle>
          <a:p>
            <a:pPr lvl="0"/>
            <a:r>
              <a:rPr lang="en-US"/>
              <a:t>Click to edit Master text styles</a:t>
            </a:r>
          </a:p>
        </p:txBody>
      </p:sp>
      <p:sp>
        <p:nvSpPr>
          <p:cNvPr id="41" name="Text Placeholder 24">
            <a:extLst>
              <a:ext uri="{FF2B5EF4-FFF2-40B4-BE49-F238E27FC236}">
                <a16:creationId xmlns:a16="http://schemas.microsoft.com/office/drawing/2014/main" id="{E1C61752-F57C-4FBF-93F3-06F43CCA43C8}"/>
              </a:ext>
            </a:extLst>
          </p:cNvPr>
          <p:cNvSpPr>
            <a:spLocks noGrp="1"/>
          </p:cNvSpPr>
          <p:nvPr>
            <p:ph type="body" sz="quarter" idx="23"/>
          </p:nvPr>
        </p:nvSpPr>
        <p:spPr>
          <a:xfrm>
            <a:off x="1284133" y="5751926"/>
            <a:ext cx="9623735" cy="470478"/>
          </a:xfrm>
        </p:spPr>
        <p:txBody>
          <a:bodyPr>
            <a:normAutofit/>
          </a:bodyPr>
          <a:lstStyle>
            <a:lvl1pPr marL="0" indent="0" algn="ctr">
              <a:buNone/>
              <a:defRPr sz="1600" b="0">
                <a:solidFill>
                  <a:schemeClr val="tx2"/>
                </a:solidFill>
                <a:latin typeface="+mn-lt"/>
              </a:defRPr>
            </a:lvl1pPr>
          </a:lstStyle>
          <a:p>
            <a:pPr lvl="0"/>
            <a:r>
              <a:rPr lang="en-US"/>
              <a:t>Click to edit Master text styles</a:t>
            </a:r>
          </a:p>
        </p:txBody>
      </p:sp>
      <p:sp>
        <p:nvSpPr>
          <p:cNvPr id="42" name="Text Placeholder 24">
            <a:extLst>
              <a:ext uri="{FF2B5EF4-FFF2-40B4-BE49-F238E27FC236}">
                <a16:creationId xmlns:a16="http://schemas.microsoft.com/office/drawing/2014/main" id="{E0232175-FB97-4039-8136-B9DD27441C05}"/>
              </a:ext>
            </a:extLst>
          </p:cNvPr>
          <p:cNvSpPr>
            <a:spLocks noGrp="1"/>
          </p:cNvSpPr>
          <p:nvPr>
            <p:ph type="body" sz="quarter" idx="24"/>
          </p:nvPr>
        </p:nvSpPr>
        <p:spPr>
          <a:xfrm>
            <a:off x="4794791" y="4893792"/>
            <a:ext cx="2599199" cy="615026"/>
          </a:xfrm>
        </p:spPr>
        <p:txBody>
          <a:bodyPr>
            <a:normAutofit/>
          </a:bodyPr>
          <a:lstStyle>
            <a:lvl1pPr marL="0" indent="0">
              <a:buNone/>
              <a:defRPr sz="1600" b="0">
                <a:solidFill>
                  <a:schemeClr val="bg2"/>
                </a:solidFill>
                <a:latin typeface="+mn-lt"/>
              </a:defRPr>
            </a:lvl1pPr>
          </a:lstStyle>
          <a:p>
            <a:pPr lvl="0"/>
            <a:r>
              <a:rPr lang="en-US"/>
              <a:t>Click to edit Master text styles</a:t>
            </a:r>
          </a:p>
        </p:txBody>
      </p:sp>
      <p:sp>
        <p:nvSpPr>
          <p:cNvPr id="43" name="Text Placeholder 24">
            <a:extLst>
              <a:ext uri="{FF2B5EF4-FFF2-40B4-BE49-F238E27FC236}">
                <a16:creationId xmlns:a16="http://schemas.microsoft.com/office/drawing/2014/main" id="{6E5262C3-0603-403F-AB36-FB4EB9FC7BCB}"/>
              </a:ext>
            </a:extLst>
          </p:cNvPr>
          <p:cNvSpPr>
            <a:spLocks noGrp="1"/>
          </p:cNvSpPr>
          <p:nvPr>
            <p:ph type="body" sz="quarter" idx="25"/>
          </p:nvPr>
        </p:nvSpPr>
        <p:spPr>
          <a:xfrm>
            <a:off x="7890713" y="4893792"/>
            <a:ext cx="3712665" cy="615026"/>
          </a:xfrm>
        </p:spPr>
        <p:txBody>
          <a:bodyPr>
            <a:normAutofit/>
          </a:bodyPr>
          <a:lstStyle>
            <a:lvl1pPr marL="0" indent="0">
              <a:buNone/>
              <a:defRPr sz="1600" b="0">
                <a:solidFill>
                  <a:schemeClr val="bg2"/>
                </a:solidFill>
                <a:latin typeface="+mn-lt"/>
              </a:defRPr>
            </a:lvl1pPr>
          </a:lstStyle>
          <a:p>
            <a:pPr lvl="0"/>
            <a:r>
              <a:rPr lang="en-US"/>
              <a:t>Click to edit Master text styles</a:t>
            </a:r>
          </a:p>
        </p:txBody>
      </p:sp>
      <p:sp>
        <p:nvSpPr>
          <p:cNvPr id="44" name="Picture Placeholder 12">
            <a:extLst>
              <a:ext uri="{FF2B5EF4-FFF2-40B4-BE49-F238E27FC236}">
                <a16:creationId xmlns:a16="http://schemas.microsoft.com/office/drawing/2014/main" id="{D2FBACFC-8B68-4A37-95A4-26BE5A23D759}"/>
              </a:ext>
            </a:extLst>
          </p:cNvPr>
          <p:cNvSpPr>
            <a:spLocks noGrp="1"/>
          </p:cNvSpPr>
          <p:nvPr>
            <p:ph type="pic" sz="quarter" idx="37"/>
          </p:nvPr>
        </p:nvSpPr>
        <p:spPr>
          <a:xfrm>
            <a:off x="1020058" y="3800404"/>
            <a:ext cx="3273552" cy="1618488"/>
          </a:xfrm>
        </p:spPr>
        <p:txBody>
          <a:bodyPr anchor="ctr" anchorCtr="0">
            <a:no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46" name="Picture Placeholder 12">
            <a:extLst>
              <a:ext uri="{FF2B5EF4-FFF2-40B4-BE49-F238E27FC236}">
                <a16:creationId xmlns:a16="http://schemas.microsoft.com/office/drawing/2014/main" id="{5A6A36C6-8489-4333-927A-141D8F98AE50}"/>
              </a:ext>
            </a:extLst>
          </p:cNvPr>
          <p:cNvSpPr>
            <a:spLocks noGrp="1"/>
          </p:cNvSpPr>
          <p:nvPr>
            <p:ph type="pic" sz="quarter" idx="43"/>
          </p:nvPr>
        </p:nvSpPr>
        <p:spPr>
          <a:xfrm>
            <a:off x="4794792" y="3864572"/>
            <a:ext cx="2599199" cy="896112"/>
          </a:xfrm>
        </p:spPr>
        <p:txBody>
          <a:bodyPr anchor="ctr" anchorCtr="0">
            <a:no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47" name="Picture Placeholder 9">
            <a:extLst>
              <a:ext uri="{FF2B5EF4-FFF2-40B4-BE49-F238E27FC236}">
                <a16:creationId xmlns:a16="http://schemas.microsoft.com/office/drawing/2014/main" id="{BB2DF986-C446-4302-9099-B1512AD5D8CA}"/>
              </a:ext>
            </a:extLst>
          </p:cNvPr>
          <p:cNvSpPr>
            <a:spLocks noGrp="1"/>
          </p:cNvSpPr>
          <p:nvPr>
            <p:ph type="pic" sz="quarter" idx="44"/>
          </p:nvPr>
        </p:nvSpPr>
        <p:spPr>
          <a:xfrm>
            <a:off x="7876955" y="3864572"/>
            <a:ext cx="2599200" cy="896400"/>
          </a:xfrm>
        </p:spPr>
        <p:txBody>
          <a:bodyPr anchor="ctr" anchorCtr="0">
            <a:normAutofit/>
          </a:bodyPr>
          <a:lstStyle>
            <a:lvl1pPr marL="0" indent="0" algn="ctr">
              <a:buNone/>
              <a:defRPr sz="1400">
                <a:solidFill>
                  <a:schemeClr val="bg1">
                    <a:lumMod val="75000"/>
                  </a:schemeClr>
                </a:solidFill>
              </a:defRPr>
            </a:lvl1pPr>
          </a:lstStyle>
          <a:p>
            <a:r>
              <a:rPr lang="en-US"/>
              <a:t>Click icon to add picture</a:t>
            </a:r>
            <a:endParaRPr lang="ru-RU" dirty="0"/>
          </a:p>
        </p:txBody>
      </p:sp>
      <p:sp>
        <p:nvSpPr>
          <p:cNvPr id="22" name="Title 1">
            <a:extLst>
              <a:ext uri="{FF2B5EF4-FFF2-40B4-BE49-F238E27FC236}">
                <a16:creationId xmlns:a16="http://schemas.microsoft.com/office/drawing/2014/main" id="{BB58C539-3FDE-4755-BEB4-C953AA292673}"/>
              </a:ext>
            </a:extLst>
          </p:cNvPr>
          <p:cNvSpPr>
            <a:spLocks noGrp="1"/>
          </p:cNvSpPr>
          <p:nvPr>
            <p:ph type="title" hasCustomPrompt="1"/>
          </p:nvPr>
        </p:nvSpPr>
        <p:spPr>
          <a:xfrm>
            <a:off x="774032" y="741320"/>
            <a:ext cx="10506743" cy="782638"/>
          </a:xfrm>
        </p:spPr>
        <p:txBody>
          <a:bodyPr>
            <a:normAutofit/>
          </a:bodyPr>
          <a:lstStyle>
            <a:lvl1pPr algn="l">
              <a:defRPr sz="4000" b="1">
                <a:solidFill>
                  <a:schemeClr val="bg1"/>
                </a:solidFill>
              </a:defRPr>
            </a:lvl1pPr>
          </a:lstStyle>
          <a:p>
            <a:r>
              <a:rPr lang="en-US" dirty="0"/>
              <a:t>HOW TO USE THIS TEMPALTE</a:t>
            </a:r>
            <a:endParaRPr lang="ru-RU" dirty="0"/>
          </a:p>
        </p:txBody>
      </p:sp>
      <p:sp>
        <p:nvSpPr>
          <p:cNvPr id="23" name="Graphic 15">
            <a:extLst>
              <a:ext uri="{FF2B5EF4-FFF2-40B4-BE49-F238E27FC236}">
                <a16:creationId xmlns:a16="http://schemas.microsoft.com/office/drawing/2014/main" id="{8EDA54DA-ED01-4416-96BF-C8968F4684B4}"/>
              </a:ext>
            </a:extLst>
          </p:cNvPr>
          <p:cNvSpPr/>
          <p:nvPr userDrawn="1"/>
        </p:nvSpPr>
        <p:spPr>
          <a:xfrm>
            <a:off x="-11173" y="1610268"/>
            <a:ext cx="9252000" cy="73100"/>
          </a:xfrm>
          <a:custGeom>
            <a:avLst/>
            <a:gdLst>
              <a:gd name="connsiteX0" fmla="*/ 9138 w 5056083"/>
              <a:gd name="connsiteY0" fmla="*/ 9137 h 73099"/>
              <a:gd name="connsiteX1" fmla="*/ 9138 w 5056083"/>
              <a:gd name="connsiteY1" fmla="*/ 67617 h 73099"/>
              <a:gd name="connsiteX2" fmla="*/ 5018925 w 5056083"/>
              <a:gd name="connsiteY2" fmla="*/ 67617 h 73099"/>
              <a:gd name="connsiteX3" fmla="*/ 5057911 w 5056083"/>
              <a:gd name="connsiteY3" fmla="*/ 9137 h 73099"/>
            </a:gdLst>
            <a:ahLst/>
            <a:cxnLst>
              <a:cxn ang="0">
                <a:pos x="connsiteX0" y="connsiteY0"/>
              </a:cxn>
              <a:cxn ang="0">
                <a:pos x="connsiteX1" y="connsiteY1"/>
              </a:cxn>
              <a:cxn ang="0">
                <a:pos x="connsiteX2" y="connsiteY2"/>
              </a:cxn>
              <a:cxn ang="0">
                <a:pos x="connsiteX3" y="connsiteY3"/>
              </a:cxn>
            </a:cxnLst>
            <a:rect l="l" t="t" r="r" b="b"/>
            <a:pathLst>
              <a:path w="5056083" h="73099">
                <a:moveTo>
                  <a:pt x="9138" y="9137"/>
                </a:moveTo>
                <a:lnTo>
                  <a:pt x="9138" y="67617"/>
                </a:lnTo>
                <a:lnTo>
                  <a:pt x="5018925" y="67617"/>
                </a:lnTo>
                <a:lnTo>
                  <a:pt x="5057911" y="9137"/>
                </a:lnTo>
                <a:close/>
              </a:path>
            </a:pathLst>
          </a:custGeom>
          <a:solidFill>
            <a:schemeClr val="bg2">
              <a:alpha val="70000"/>
            </a:schemeClr>
          </a:solidFill>
          <a:ln w="9525" cap="flat">
            <a:noFill/>
            <a:prstDash val="solid"/>
            <a:miter/>
          </a:ln>
        </p:spPr>
        <p:txBody>
          <a:bodyPr rtlCol="0" anchor="ctr"/>
          <a:lstStyle/>
          <a:p>
            <a:endParaRPr lang="ru-RU" dirty="0"/>
          </a:p>
        </p:txBody>
      </p:sp>
    </p:spTree>
    <p:extLst>
      <p:ext uri="{BB962C8B-B14F-4D97-AF65-F5344CB8AC3E}">
        <p14:creationId xmlns:p14="http://schemas.microsoft.com/office/powerpoint/2010/main" val="311389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98736E-B2BC-6DC0-73E9-EFE51FFE63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8940803-20FF-6399-AC27-5FC5620716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929156D-B93B-939C-67FF-F275B01F94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ru-RU"/>
              <a:t>MM.DD.20XX</a:t>
            </a:r>
            <a:endParaRPr lang="ru-RU" dirty="0"/>
          </a:p>
        </p:txBody>
      </p:sp>
      <p:sp>
        <p:nvSpPr>
          <p:cNvPr id="5" name="Footer Placeholder 4">
            <a:extLst>
              <a:ext uri="{FF2B5EF4-FFF2-40B4-BE49-F238E27FC236}">
                <a16:creationId xmlns:a16="http://schemas.microsoft.com/office/drawing/2014/main" id="{06CB4276-E365-10EC-3B07-656D99514F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ADD A FOOTER</a:t>
            </a:r>
            <a:endParaRPr lang="ru-RU" dirty="0"/>
          </a:p>
        </p:txBody>
      </p:sp>
      <p:sp>
        <p:nvSpPr>
          <p:cNvPr id="6" name="Slide Number Placeholder 5">
            <a:extLst>
              <a:ext uri="{FF2B5EF4-FFF2-40B4-BE49-F238E27FC236}">
                <a16:creationId xmlns:a16="http://schemas.microsoft.com/office/drawing/2014/main" id="{F0A81F3E-8372-F65A-8330-ECF04712B8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95E168-DA5E-4888-8D8A-92B118324C14}" type="slidenum">
              <a:rPr lang="ru-RU" smtClean="0"/>
              <a:pPr/>
              <a:t>‹#›</a:t>
            </a:fld>
            <a:endParaRPr lang="ru-RU" dirty="0"/>
          </a:p>
        </p:txBody>
      </p:sp>
    </p:spTree>
    <p:extLst>
      <p:ext uri="{BB962C8B-B14F-4D97-AF65-F5344CB8AC3E}">
        <p14:creationId xmlns:p14="http://schemas.microsoft.com/office/powerpoint/2010/main" val="240171801"/>
      </p:ext>
    </p:extLst>
  </p:cSld>
  <p:clrMap bg1="lt1" tx1="dk1" bg2="lt2" tx2="dk2" accent1="accent1" accent2="accent2" accent3="accent3" accent4="accent4" accent5="accent5" accent6="accent6" hlink="hlink" folHlink="folHlink"/>
  <p:sldLayoutIdLst>
    <p:sldLayoutId id="2147484262" r:id="rId1"/>
    <p:sldLayoutId id="2147484263" r:id="rId2"/>
    <p:sldLayoutId id="2147484264" r:id="rId3"/>
    <p:sldLayoutId id="2147484265" r:id="rId4"/>
    <p:sldLayoutId id="2147484266" r:id="rId5"/>
    <p:sldLayoutId id="2147484267" r:id="rId6"/>
    <p:sldLayoutId id="2147484268" r:id="rId7"/>
    <p:sldLayoutId id="2147484269" r:id="rId8"/>
    <p:sldLayoutId id="2147484270" r:id="rId9"/>
    <p:sldLayoutId id="2147484271" r:id="rId10"/>
    <p:sldLayoutId id="2147484272" r:id="rId11"/>
    <p:sldLayoutId id="2147484273" r:id="rId12"/>
    <p:sldLayoutId id="2147484274" r:id="rId13"/>
    <p:sldLayoutId id="2147484275" r:id="rId14"/>
    <p:sldLayoutId id="2147484276" r:id="rId15"/>
    <p:sldLayoutId id="2147484277" r:id="rId16"/>
    <p:sldLayoutId id="2147483679" r:id="rId17"/>
    <p:sldLayoutId id="2147483690" r:id="rId18"/>
    <p:sldLayoutId id="2147483691" r:id="rId19"/>
    <p:sldLayoutId id="2147483684" r:id="rId20"/>
    <p:sldLayoutId id="2147483693" r:id="rId21"/>
    <p:sldLayoutId id="2147483694" r:id="rId22"/>
    <p:sldLayoutId id="2147483697" r:id="rId23"/>
    <p:sldLayoutId id="2147483698" r:id="rId24"/>
    <p:sldLayoutId id="2147483699" r:id="rId25"/>
    <p:sldLayoutId id="2147483701" r:id="rId26"/>
    <p:sldLayoutId id="2147483700" r:id="rId27"/>
    <p:sldLayoutId id="2147483687" r:id="rId28"/>
    <p:sldLayoutId id="2147483696" r:id="rId29"/>
    <p:sldLayoutId id="2147483688" r:id="rId3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4.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hyperlink" Target="http://www.rydbergengineering.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png"/><Relationship Id="rId7" Type="http://schemas.openxmlformats.org/officeDocument/2006/relationships/image" Target="../media/image22.emf"/><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 Id="rId6" Type="http://schemas.openxmlformats.org/officeDocument/2006/relationships/image" Target="../media/image21.emf"/><Relationship Id="rId5" Type="http://schemas.openxmlformats.org/officeDocument/2006/relationships/image" Target="../media/image20.emf"/><Relationship Id="rId10" Type="http://schemas.openxmlformats.org/officeDocument/2006/relationships/image" Target="../media/image25.emf"/><Relationship Id="rId4" Type="http://schemas.openxmlformats.org/officeDocument/2006/relationships/image" Target="../media/image19.emf"/><Relationship Id="rId9"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9.emf"/><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 Id="rId4" Type="http://schemas.openxmlformats.org/officeDocument/2006/relationships/image" Target="../media/image30.emf"/></Relationships>
</file>

<file path=ppt/slides/_rels/slide12.xml.rels><?xml version="1.0" encoding="UTF-8" standalone="yes"?>
<Relationships xmlns="http://schemas.openxmlformats.org/package/2006/relationships"><Relationship Id="rId3" Type="http://schemas.openxmlformats.org/officeDocument/2006/relationships/hyperlink" Target="http://www.rydbergengineering.com/" TargetMode="External"/><Relationship Id="rId7" Type="http://schemas.openxmlformats.org/officeDocument/2006/relationships/image" Target="../media/image34.emf"/><Relationship Id="rId2" Type="http://schemas.openxmlformats.org/officeDocument/2006/relationships/image" Target="../media/image31.emf"/><Relationship Id="rId1" Type="http://schemas.openxmlformats.org/officeDocument/2006/relationships/slideLayout" Target="../slideLayouts/slideLayout13.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1.png"/><Relationship Id="rId7" Type="http://schemas.openxmlformats.org/officeDocument/2006/relationships/image" Target="../media/image38.emf"/><Relationship Id="rId2" Type="http://schemas.openxmlformats.org/officeDocument/2006/relationships/hyperlink" Target="http://www.rydbergengineering.com/" TargetMode="External"/><Relationship Id="rId1" Type="http://schemas.openxmlformats.org/officeDocument/2006/relationships/slideLayout" Target="../slideLayouts/slideLayout13.xml"/><Relationship Id="rId6" Type="http://schemas.openxmlformats.org/officeDocument/2006/relationships/image" Target="../media/image37.emf"/><Relationship Id="rId5" Type="http://schemas.openxmlformats.org/officeDocument/2006/relationships/image" Target="../media/image36.emf"/><Relationship Id="rId4" Type="http://schemas.openxmlformats.org/officeDocument/2006/relationships/image" Target="../media/image35.emf"/></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hyperlink" Target="http://www.rydbergengineering.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rydbergengineering.com/" TargetMode="External"/><Relationship Id="rId2" Type="http://schemas.openxmlformats.org/officeDocument/2006/relationships/image" Target="../media/image42.emf"/><Relationship Id="rId1" Type="http://schemas.openxmlformats.org/officeDocument/2006/relationships/slideLayout" Target="../slideLayouts/slideLayout15.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3.png"/><Relationship Id="rId1" Type="http://schemas.openxmlformats.org/officeDocument/2006/relationships/slideLayout" Target="../slideLayouts/slideLayout15.xml"/><Relationship Id="rId6" Type="http://schemas.openxmlformats.org/officeDocument/2006/relationships/image" Target="../media/image44.png"/><Relationship Id="rId5" Type="http://schemas.openxmlformats.org/officeDocument/2006/relationships/image" Target="../media/image1.png"/><Relationship Id="rId4" Type="http://schemas.openxmlformats.org/officeDocument/2006/relationships/hyperlink" Target="http://www.rydbergengineering.com/" TargetMode="External"/><Relationship Id="rId9"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hyperlink" Target="http://www.rydbergengineering.com/" TargetMode="External"/><Relationship Id="rId2" Type="http://schemas.openxmlformats.org/officeDocument/2006/relationships/image" Target="../media/image48.emf"/><Relationship Id="rId1" Type="http://schemas.openxmlformats.org/officeDocument/2006/relationships/slideLayout" Target="../slideLayouts/slideLayout15.xml"/><Relationship Id="rId5" Type="http://schemas.openxmlformats.org/officeDocument/2006/relationships/image" Target="../media/image49.emf"/><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5" Type="http://schemas.microsoft.com/office/2007/relationships/hdphoto" Target="../media/hdphoto5.wdp"/><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3.emf"/><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6" Type="http://schemas.openxmlformats.org/officeDocument/2006/relationships/image" Target="../media/image52.emf"/><Relationship Id="rId5" Type="http://schemas.microsoft.com/office/2007/relationships/hdphoto" Target="../media/hdphoto6.wdp"/><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7" Type="http://schemas.microsoft.com/office/2007/relationships/hdphoto" Target="../media/hdphoto8.wdp"/><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6" Type="http://schemas.openxmlformats.org/officeDocument/2006/relationships/image" Target="../media/image55.png"/><Relationship Id="rId5" Type="http://schemas.microsoft.com/office/2007/relationships/hdphoto" Target="../media/hdphoto7.wdp"/><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5" Type="http://schemas.microsoft.com/office/2007/relationships/hdphoto" Target="../media/hdphoto9.wdp"/><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5" Type="http://schemas.openxmlformats.org/officeDocument/2006/relationships/image" Target="../media/image58.emf"/><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hyperlink" Target="http://www.rydbergengineering.com/" TargetMode="External"/><Relationship Id="rId2" Type="http://schemas.openxmlformats.org/officeDocument/2006/relationships/image" Target="../media/image59.png"/><Relationship Id="rId1" Type="http://schemas.openxmlformats.org/officeDocument/2006/relationships/slideLayout" Target="../slideLayouts/slideLayout15.xml"/><Relationship Id="rId5" Type="http://schemas.openxmlformats.org/officeDocument/2006/relationships/image" Target="../media/image60.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8" Type="http://schemas.openxmlformats.org/officeDocument/2006/relationships/image" Target="../media/image64.png"/><Relationship Id="rId3" Type="http://schemas.microsoft.com/office/2007/relationships/hdphoto" Target="../media/hdphoto10.wdp"/><Relationship Id="rId7" Type="http://schemas.openxmlformats.org/officeDocument/2006/relationships/image" Target="../media/image63.png"/><Relationship Id="rId2" Type="http://schemas.openxmlformats.org/officeDocument/2006/relationships/image" Target="../media/image61.png"/><Relationship Id="rId1" Type="http://schemas.openxmlformats.org/officeDocument/2006/relationships/slideLayout" Target="../slideLayouts/slideLayout15.xml"/><Relationship Id="rId6" Type="http://schemas.openxmlformats.org/officeDocument/2006/relationships/image" Target="../media/image62.png"/><Relationship Id="rId5" Type="http://schemas.openxmlformats.org/officeDocument/2006/relationships/image" Target="../media/image1.png"/><Relationship Id="rId4" Type="http://schemas.openxmlformats.org/officeDocument/2006/relationships/hyperlink" Target="http://www.rydbergengineering.com/" TargetMode="External"/><Relationship Id="rId9"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66.png"/><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hyperlink" Target="http://www.rydbergengineering.com/" TargetMode="External"/></Relationships>
</file>

<file path=ppt/slides/_rels/slide2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7.png"/><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hyperlink" Target="http://www.rydbergengineering.com/" TargetMode="External"/></Relationships>
</file>

<file path=ppt/slides/_rels/slide2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68.png"/><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hyperlink" Target="http://www.rydbergengineering.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5" Type="http://schemas.microsoft.com/office/2007/relationships/hdphoto" Target="../media/hdphoto14.wdp"/><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png"/><Relationship Id="rId7" Type="http://schemas.microsoft.com/office/2007/relationships/hdphoto" Target="../media/hdphoto16.wdp"/><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6" Type="http://schemas.openxmlformats.org/officeDocument/2006/relationships/image" Target="../media/image71.png"/><Relationship Id="rId5" Type="http://schemas.microsoft.com/office/2007/relationships/hdphoto" Target="../media/hdphoto15.wdp"/><Relationship Id="rId4" Type="http://schemas.openxmlformats.org/officeDocument/2006/relationships/image" Target="../media/image70.png"/><Relationship Id="rId9" Type="http://schemas.microsoft.com/office/2007/relationships/hdphoto" Target="../media/hdphoto17.wdp"/></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6" Type="http://schemas.openxmlformats.org/officeDocument/2006/relationships/image" Target="../media/image75.emf"/><Relationship Id="rId5" Type="http://schemas.openxmlformats.org/officeDocument/2006/relationships/image" Target="../media/image74.emf"/><Relationship Id="rId4" Type="http://schemas.openxmlformats.org/officeDocument/2006/relationships/image" Target="../media/image73.emf"/></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5" Type="http://schemas.microsoft.com/office/2007/relationships/hdphoto" Target="../media/hdphoto18.wdp"/><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5" Type="http://schemas.microsoft.com/office/2007/relationships/hdphoto" Target="../media/hdphoto19.wdp"/><Relationship Id="rId4" Type="http://schemas.openxmlformats.org/officeDocument/2006/relationships/image" Target="../media/image77.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 Id="rId4" Type="http://schemas.openxmlformats.org/officeDocument/2006/relationships/image" Target="../media/image78.emf"/></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ydbergengineering.com/" TargetMode="Externa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mailto:arshad.m@rydbergengineering.com" TargetMode="External"/><Relationship Id="rId1" Type="http://schemas.openxmlformats.org/officeDocument/2006/relationships/slideLayout" Target="../slideLayouts/slideLayout16.xml"/><Relationship Id="rId5" Type="http://schemas.openxmlformats.org/officeDocument/2006/relationships/image" Target="../media/image1.png"/><Relationship Id="rId4" Type="http://schemas.openxmlformats.org/officeDocument/2006/relationships/hyperlink" Target="http://www.rydbergengineering.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30A1A89-FE18-44C6-B3EE-49541CB85077}"/>
              </a:ext>
            </a:extLst>
          </p:cNvPr>
          <p:cNvSpPr>
            <a:spLocks noGrp="1"/>
          </p:cNvSpPr>
          <p:nvPr>
            <p:ph type="body" sz="quarter" idx="13"/>
          </p:nvPr>
        </p:nvSpPr>
        <p:spPr>
          <a:xfrm>
            <a:off x="1702527" y="1716872"/>
            <a:ext cx="8786945" cy="2592774"/>
          </a:xfrm>
        </p:spPr>
        <p:txBody>
          <a:bodyPr/>
          <a:lstStyle/>
          <a:p>
            <a:pPr algn="ctr"/>
            <a:r>
              <a:rPr lang="en-US" sz="4800" b="1" dirty="0">
                <a:ln w="0">
                  <a:solidFill>
                    <a:schemeClr val="bg1"/>
                  </a:solidFill>
                </a:ln>
                <a:solidFill>
                  <a:srgbClr val="197DCE"/>
                </a:solidFill>
                <a:latin typeface="Arial Black" panose="020B0A04020102020204" pitchFamily="34" charset="0"/>
                <a:ea typeface="+mj-ea"/>
                <a:cs typeface="+mj-cs"/>
              </a:rPr>
              <a:t>JOIST &amp; DECK DETAILING AND ENGINEERING SERVICES</a:t>
            </a:r>
            <a:endParaRPr lang="ru-RU" sz="4800" b="1" dirty="0">
              <a:ln w="0">
                <a:solidFill>
                  <a:schemeClr val="bg1"/>
                </a:solidFill>
              </a:ln>
              <a:solidFill>
                <a:srgbClr val="197DCE"/>
              </a:solidFill>
              <a:latin typeface="Arial Black" panose="020B0A04020102020204" pitchFamily="34" charset="0"/>
              <a:ea typeface="+mj-ea"/>
              <a:cs typeface="+mj-cs"/>
            </a:endParaRPr>
          </a:p>
        </p:txBody>
      </p:sp>
      <p:pic>
        <p:nvPicPr>
          <p:cNvPr id="6" name="Picture 5">
            <a:hlinkClick r:id="rId2"/>
            <a:extLst>
              <a:ext uri="{FF2B5EF4-FFF2-40B4-BE49-F238E27FC236}">
                <a16:creationId xmlns:a16="http://schemas.microsoft.com/office/drawing/2014/main" id="{5283FAE3-B176-449D-A834-5D999D303C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7803" y="294395"/>
            <a:ext cx="2528359" cy="655075"/>
          </a:xfrm>
          <a:prstGeom prst="rect">
            <a:avLst/>
          </a:prstGeom>
        </p:spPr>
      </p:pic>
      <p:sp>
        <p:nvSpPr>
          <p:cNvPr id="7" name="TextBox 6">
            <a:extLst>
              <a:ext uri="{FF2B5EF4-FFF2-40B4-BE49-F238E27FC236}">
                <a16:creationId xmlns:a16="http://schemas.microsoft.com/office/drawing/2014/main" id="{4ABE6D25-412F-4FEF-B815-3116CA31B6CB}"/>
              </a:ext>
            </a:extLst>
          </p:cNvPr>
          <p:cNvSpPr txBox="1"/>
          <p:nvPr/>
        </p:nvSpPr>
        <p:spPr>
          <a:xfrm>
            <a:off x="401477" y="6146525"/>
            <a:ext cx="3132032" cy="338554"/>
          </a:xfrm>
          <a:prstGeom prst="rect">
            <a:avLst/>
          </a:prstGeom>
          <a:noFill/>
        </p:spPr>
        <p:txBody>
          <a:bodyPr wrap="square">
            <a:spAutoFit/>
          </a:bodyPr>
          <a:lstStyle/>
          <a:p>
            <a:r>
              <a:rPr lang="en-US" sz="1600" b="1" dirty="0">
                <a:solidFill>
                  <a:srgbClr val="197DCE"/>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8" name="Rectangle 7">
            <a:extLst>
              <a:ext uri="{FF2B5EF4-FFF2-40B4-BE49-F238E27FC236}">
                <a16:creationId xmlns:a16="http://schemas.microsoft.com/office/drawing/2014/main" id="{D0BE0A44-9DDC-44BD-B009-D6599429A764}"/>
              </a:ext>
            </a:extLst>
          </p:cNvPr>
          <p:cNvSpPr/>
          <p:nvPr/>
        </p:nvSpPr>
        <p:spPr>
          <a:xfrm>
            <a:off x="179512"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050" name="Picture 2" descr="Joist and Deck - Integrity Steel Supply, LLC - Mapleton, ND">
            <a:extLst>
              <a:ext uri="{FF2B5EF4-FFF2-40B4-BE49-F238E27FC236}">
                <a16:creationId xmlns:a16="http://schemas.microsoft.com/office/drawing/2014/main" id="{A5DB1706-AA2A-7D11-20F0-AD564816FB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6327" y="4119563"/>
            <a:ext cx="3712463" cy="22558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teel Form Decking | Metal Decking | Cordeck">
            <a:extLst>
              <a:ext uri="{FF2B5EF4-FFF2-40B4-BE49-F238E27FC236}">
                <a16:creationId xmlns:a16="http://schemas.microsoft.com/office/drawing/2014/main" id="{0FEB3C46-7913-DF50-B1AD-ABAA08DCCCFD}"/>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3209" y="4063766"/>
            <a:ext cx="5489597" cy="177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0506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00">
        <p159:morph option="byObject"/>
      </p:transition>
    </mc:Choice>
    <mc:Fallback xmlns="">
      <p:transition spd="slow" advTm="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A6EDE3F-FD3C-4A2C-837A-5B3420BD5E75}"/>
              </a:ext>
            </a:extLst>
          </p:cNvPr>
          <p:cNvSpPr>
            <a:spLocks noGrp="1"/>
          </p:cNvSpPr>
          <p:nvPr>
            <p:ph type="body" idx="1"/>
          </p:nvPr>
        </p:nvSpPr>
        <p:spPr bwMode="grayWhite">
          <a:xfrm>
            <a:off x="852256" y="1331798"/>
            <a:ext cx="10338225" cy="3471021"/>
          </a:xfrm>
        </p:spPr>
        <p:txBody>
          <a:bodyPr>
            <a:noAutofit/>
          </a:bodyPr>
          <a:lstStyle/>
          <a:p>
            <a:pPr marL="0" indent="0" algn="just">
              <a:buNone/>
            </a:pPr>
            <a:r>
              <a:rPr lang="en-US" sz="1800" b="1" dirty="0">
                <a:solidFill>
                  <a:srgbClr val="333399"/>
                </a:solidFill>
              </a:rPr>
              <a:t>Rydberg</a:t>
            </a:r>
            <a:r>
              <a:rPr lang="en-US" sz="1800" dirty="0">
                <a:solidFill>
                  <a:srgbClr val="333399"/>
                </a:solidFill>
              </a:rPr>
              <a:t> </a:t>
            </a:r>
            <a:r>
              <a:rPr lang="en-US" sz="1800" b="1" dirty="0">
                <a:solidFill>
                  <a:srgbClr val="333399"/>
                </a:solidFill>
              </a:rPr>
              <a:t>Engineering LLC</a:t>
            </a:r>
            <a:r>
              <a:rPr lang="en-US" sz="1800" dirty="0">
                <a:solidFill>
                  <a:srgbClr val="333399"/>
                </a:solidFill>
              </a:rPr>
              <a:t> has been a major player in the Architecture, Engineering and Construction design industry for over two decades. </a:t>
            </a:r>
          </a:p>
          <a:p>
            <a:pPr algn="just"/>
            <a:br>
              <a:rPr lang="en-US" sz="1800" dirty="0">
                <a:solidFill>
                  <a:srgbClr val="333399"/>
                </a:solidFill>
              </a:rPr>
            </a:br>
            <a:r>
              <a:rPr lang="en-US" sz="1800" dirty="0">
                <a:solidFill>
                  <a:srgbClr val="333399"/>
                </a:solidFill>
              </a:rPr>
              <a:t>Our teams specialize in providing engineering, architectural services and solutions. In doing so we empower our clients in the AEC sector to improve their efficiencies, support their global footprint and improve their competitiveness. </a:t>
            </a:r>
          </a:p>
          <a:p>
            <a:pPr algn="just"/>
            <a:r>
              <a:rPr lang="en-US" sz="1800" dirty="0">
                <a:solidFill>
                  <a:srgbClr val="333399"/>
                </a:solidFill>
              </a:rPr>
              <a:t>As a result, we have emerged as a partner-of-choice for leading international companies by leveraging technology, domain knowledge, our robust work planning and effective communication skills to ensure the success of our clients’ projects. </a:t>
            </a:r>
          </a:p>
          <a:p>
            <a:pPr marL="0" indent="0" algn="just">
              <a:buNone/>
            </a:pPr>
            <a:br>
              <a:rPr lang="en-US" sz="1800" dirty="0">
                <a:solidFill>
                  <a:srgbClr val="333399"/>
                </a:solidFill>
              </a:rPr>
            </a:br>
            <a:r>
              <a:rPr lang="en-US" sz="1800" dirty="0">
                <a:solidFill>
                  <a:srgbClr val="333399"/>
                </a:solidFill>
              </a:rPr>
              <a:t>We not only deliver drawings, but also provide a professional assessment, consultancy, suggestions and the desire to improve each project. We pride ourselves in our team of highly trained individuals with years of detailing and engineering experience.</a:t>
            </a:r>
          </a:p>
          <a:p>
            <a:pPr marL="0" indent="0" algn="just">
              <a:buNone/>
            </a:pPr>
            <a:r>
              <a:rPr lang="en-US" sz="1800" dirty="0">
                <a:solidFill>
                  <a:srgbClr val="333399"/>
                </a:solidFill>
              </a:rPr>
              <a:t>We would very much like to work with your company in providing joist, deck, and other detailing and engineering services.</a:t>
            </a:r>
          </a:p>
        </p:txBody>
      </p:sp>
      <p:sp>
        <p:nvSpPr>
          <p:cNvPr id="8" name="Title 7">
            <a:extLst>
              <a:ext uri="{FF2B5EF4-FFF2-40B4-BE49-F238E27FC236}">
                <a16:creationId xmlns:a16="http://schemas.microsoft.com/office/drawing/2014/main" id="{0719E0E7-CFBA-48B5-AA1B-EA5B887F6650}"/>
              </a:ext>
            </a:extLst>
          </p:cNvPr>
          <p:cNvSpPr>
            <a:spLocks noGrp="1"/>
          </p:cNvSpPr>
          <p:nvPr>
            <p:ph type="title"/>
          </p:nvPr>
        </p:nvSpPr>
        <p:spPr bwMode="grayWhite">
          <a:xfrm>
            <a:off x="674704" y="549160"/>
            <a:ext cx="3080549" cy="724204"/>
          </a:xfrm>
        </p:spPr>
        <p:txBody>
          <a:bodyPr>
            <a:noAutofit/>
          </a:bodyPr>
          <a:lstStyle/>
          <a:p>
            <a:pPr>
              <a:lnSpc>
                <a:spcPct val="100000"/>
              </a:lnSpc>
            </a:pPr>
            <a:r>
              <a:rPr lang="en-IN" dirty="0">
                <a:ln w="0">
                  <a:solidFill>
                    <a:schemeClr val="bg1"/>
                  </a:solidFill>
                </a:ln>
                <a:solidFill>
                  <a:srgbClr val="197DCE"/>
                </a:solidFill>
                <a:latin typeface="Arial" panose="020B0604020202020204" pitchFamily="34" charset="0"/>
                <a:cs typeface="Arial" panose="020B0604020202020204" pitchFamily="34" charset="0"/>
              </a:rPr>
              <a:t>  </a:t>
            </a:r>
            <a:r>
              <a:rPr lang="en-IN" spc="-300" dirty="0">
                <a:ln w="0">
                  <a:solidFill>
                    <a:schemeClr val="bg1"/>
                  </a:solidFill>
                </a:ln>
                <a:solidFill>
                  <a:srgbClr val="197DCE"/>
                </a:solidFill>
                <a:latin typeface="Arial" panose="020B0604020202020204" pitchFamily="34" charset="0"/>
                <a:ea typeface="Adobe Fan Heiti Std B" panose="020B0700000000000000" pitchFamily="34" charset="-128"/>
                <a:cs typeface="Arial" panose="020B0604020202020204" pitchFamily="34" charset="0"/>
              </a:rPr>
              <a:t>ABOUT US</a:t>
            </a:r>
            <a:endParaRPr lang="ru-RU" spc="-300" dirty="0">
              <a:solidFill>
                <a:srgbClr val="197DCE"/>
              </a:solidFill>
              <a:latin typeface="Arial" panose="020B0604020202020204" pitchFamily="34" charset="0"/>
              <a:ea typeface="Adobe Fan Heiti Std B" panose="020B0700000000000000" pitchFamily="34" charset="-128"/>
              <a:cs typeface="Arial" panose="020B0604020202020204" pitchFamily="34" charset="0"/>
            </a:endParaRPr>
          </a:p>
        </p:txBody>
      </p:sp>
      <p:sp>
        <p:nvSpPr>
          <p:cNvPr id="10" name="Rectangle 9">
            <a:extLst>
              <a:ext uri="{FF2B5EF4-FFF2-40B4-BE49-F238E27FC236}">
                <a16:creationId xmlns:a16="http://schemas.microsoft.com/office/drawing/2014/main" id="{F9CDE539-005B-4E9F-9891-C78FA44C7745}"/>
              </a:ext>
            </a:extLst>
          </p:cNvPr>
          <p:cNvSpPr/>
          <p:nvPr/>
        </p:nvSpPr>
        <p:spPr>
          <a:xfrm>
            <a:off x="435006" y="6303149"/>
            <a:ext cx="4128887"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the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sp>
        <p:nvSpPr>
          <p:cNvPr id="9" name="Title 7">
            <a:extLst>
              <a:ext uri="{FF2B5EF4-FFF2-40B4-BE49-F238E27FC236}">
                <a16:creationId xmlns:a16="http://schemas.microsoft.com/office/drawing/2014/main" id="{468C4460-F2E4-4587-BD48-CFDE13983F78}"/>
              </a:ext>
            </a:extLst>
          </p:cNvPr>
          <p:cNvSpPr txBox="1">
            <a:spLocks/>
          </p:cNvSpPr>
          <p:nvPr/>
        </p:nvSpPr>
        <p:spPr bwMode="grayWhite">
          <a:xfrm>
            <a:off x="7508207" y="2121167"/>
            <a:ext cx="4226593" cy="782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a:lstStyle>
          <a:p>
            <a:endParaRPr lang="ru-RU" dirty="0">
              <a:solidFill>
                <a:srgbClr val="00B0F0"/>
              </a:solidFill>
            </a:endParaRPr>
          </a:p>
        </p:txBody>
      </p:sp>
      <p:pic>
        <p:nvPicPr>
          <p:cNvPr id="11" name="Picture 10">
            <a:hlinkClick r:id="rId2"/>
            <a:extLst>
              <a:ext uri="{FF2B5EF4-FFF2-40B4-BE49-F238E27FC236}">
                <a16:creationId xmlns:a16="http://schemas.microsoft.com/office/drawing/2014/main" id="{0115E847-BF7E-4654-9A16-7912217D3D1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67104" y="281220"/>
            <a:ext cx="2548038" cy="660173"/>
          </a:xfrm>
          <a:prstGeom prst="rect">
            <a:avLst/>
          </a:prstGeom>
        </p:spPr>
      </p:pic>
      <p:sp>
        <p:nvSpPr>
          <p:cNvPr id="13" name="Rectangle 12">
            <a:extLst>
              <a:ext uri="{FF2B5EF4-FFF2-40B4-BE49-F238E27FC236}">
                <a16:creationId xmlns:a16="http://schemas.microsoft.com/office/drawing/2014/main" id="{577A0500-8D19-42FF-956A-ED5CB4B4B4C7}"/>
              </a:ext>
            </a:extLst>
          </p:cNvPr>
          <p:cNvSpPr/>
          <p:nvPr/>
        </p:nvSpPr>
        <p:spPr>
          <a:xfrm>
            <a:off x="179512"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FE9347DE-86D0-4904-B73E-2E06DD1B77BC}"/>
              </a:ext>
            </a:extLst>
          </p:cNvPr>
          <p:cNvSpPr txBox="1"/>
          <p:nvPr/>
        </p:nvSpPr>
        <p:spPr>
          <a:xfrm>
            <a:off x="8836066"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Tree>
    <p:extLst>
      <p:ext uri="{BB962C8B-B14F-4D97-AF65-F5344CB8AC3E}">
        <p14:creationId xmlns:p14="http://schemas.microsoft.com/office/powerpoint/2010/main" val="2904734670"/>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1564-E2C8-443F-8E07-E59DFA5BC6DF}"/>
              </a:ext>
            </a:extLst>
          </p:cNvPr>
          <p:cNvSpPr>
            <a:spLocks noGrp="1"/>
          </p:cNvSpPr>
          <p:nvPr>
            <p:ph type="title"/>
          </p:nvPr>
        </p:nvSpPr>
        <p:spPr>
          <a:xfrm>
            <a:off x="636418" y="687043"/>
            <a:ext cx="7567782" cy="660173"/>
          </a:xfrm>
        </p:spPr>
        <p:txBody>
          <a:bodyPr vert="horz" lIns="91440" tIns="45720" rIns="91440" bIns="45720" rtlCol="0" anchor="ctr">
            <a:noAutofit/>
          </a:bodyPr>
          <a:lstStyle/>
          <a:p>
            <a:pPr>
              <a:lnSpc>
                <a:spcPct val="100000"/>
              </a:lnSpc>
            </a:pPr>
            <a:r>
              <a:rPr lang="en-IN" dirty="0">
                <a:ln w="0">
                  <a:solidFill>
                    <a:schemeClr val="bg1"/>
                  </a:solidFill>
                </a:ln>
                <a:solidFill>
                  <a:srgbClr val="197DCE"/>
                </a:solidFill>
                <a:latin typeface="Arial" panose="020B0604020202020204" pitchFamily="34" charset="0"/>
                <a:cs typeface="Arial" panose="020B0604020202020204" pitchFamily="34" charset="0"/>
              </a:rPr>
              <a:t>OUR Company and Services</a:t>
            </a:r>
          </a:p>
        </p:txBody>
      </p:sp>
      <p:sp>
        <p:nvSpPr>
          <p:cNvPr id="3" name="Slide Number Placeholder 2">
            <a:extLst>
              <a:ext uri="{FF2B5EF4-FFF2-40B4-BE49-F238E27FC236}">
                <a16:creationId xmlns:a16="http://schemas.microsoft.com/office/drawing/2014/main" id="{EA534D36-FD98-42BC-977C-D6843E425B7B}"/>
              </a:ext>
            </a:extLst>
          </p:cNvPr>
          <p:cNvSpPr>
            <a:spLocks noGrp="1"/>
          </p:cNvSpPr>
          <p:nvPr>
            <p:ph type="sldNum" sz="quarter" idx="10"/>
          </p:nvPr>
        </p:nvSpPr>
        <p:spPr/>
        <p:txBody>
          <a:bodyPr/>
          <a:lstStyle/>
          <a:p>
            <a:fld id="{D495E168-DA5E-4888-8D8A-92B118324C14}" type="slidenum">
              <a:rPr lang="ru-RU" smtClean="0"/>
              <a:pPr/>
              <a:t>3</a:t>
            </a:fld>
            <a:endParaRPr lang="ru-RU" dirty="0"/>
          </a:p>
        </p:txBody>
      </p:sp>
      <p:sp>
        <p:nvSpPr>
          <p:cNvPr id="10" name="Rectangle 9">
            <a:extLst>
              <a:ext uri="{FF2B5EF4-FFF2-40B4-BE49-F238E27FC236}">
                <a16:creationId xmlns:a16="http://schemas.microsoft.com/office/drawing/2014/main" id="{8CA978B4-8D60-4059-AF0D-E9892B1E45D1}"/>
              </a:ext>
            </a:extLst>
          </p:cNvPr>
          <p:cNvSpPr/>
          <p:nvPr/>
        </p:nvSpPr>
        <p:spPr>
          <a:xfrm>
            <a:off x="636418" y="2082477"/>
            <a:ext cx="6357061" cy="3400931"/>
          </a:xfrm>
          <a:prstGeom prst="rect">
            <a:avLst/>
          </a:prstGeom>
          <a:noFill/>
        </p:spPr>
        <p:txBody>
          <a:bodyPr wrap="none" lIns="91440" tIns="45720" rIns="91440" bIns="45720">
            <a:spAutoFit/>
          </a:bodyPr>
          <a:lstStyle/>
          <a:p>
            <a:endParaRPr lang="en-IN" sz="2000" dirty="0">
              <a:ln w="0"/>
              <a:solidFill>
                <a:srgbClr val="003399"/>
              </a:solidFill>
              <a:effectLst>
                <a:outerShdw dist="38100" algn="l" rotWithShape="0">
                  <a:prstClr val="black">
                    <a:alpha val="40000"/>
                  </a:prstClr>
                </a:outerShdw>
              </a:effectLst>
            </a:endParaRPr>
          </a:p>
          <a:p>
            <a:pPr marL="342900" indent="-342900">
              <a:buFont typeface="Wingdings" panose="05000000000000000000" pitchFamily="2" charset="2"/>
              <a:buChar char="ü"/>
            </a:pPr>
            <a:r>
              <a:rPr lang="en-IN" sz="2000" dirty="0">
                <a:ln w="0"/>
                <a:solidFill>
                  <a:srgbClr val="003399"/>
                </a:solidFill>
                <a:effectLst>
                  <a:outerShdw dist="38100" algn="l" rotWithShape="0">
                    <a:prstClr val="black">
                      <a:alpha val="40000"/>
                    </a:prstClr>
                  </a:outerShdw>
                </a:effectLst>
              </a:rPr>
              <a:t>Our team has 10+ detailers experienced in Joists &amp; Deck</a:t>
            </a:r>
          </a:p>
          <a:p>
            <a:pPr marL="342900" indent="-342900">
              <a:buFont typeface="Wingdings" panose="05000000000000000000" pitchFamily="2" charset="2"/>
              <a:buChar char="ü"/>
            </a:pPr>
            <a:r>
              <a:rPr lang="en-IN" sz="2000" dirty="0">
                <a:ln w="0"/>
                <a:solidFill>
                  <a:srgbClr val="003399"/>
                </a:solidFill>
                <a:effectLst>
                  <a:outerShdw dist="38100" algn="l" rotWithShape="0">
                    <a:prstClr val="black">
                      <a:alpha val="40000"/>
                    </a:prstClr>
                  </a:outerShdw>
                </a:effectLst>
              </a:rPr>
              <a:t>Follow OSHA, SDI, SJI Standards</a:t>
            </a:r>
          </a:p>
          <a:p>
            <a:endParaRPr lang="en-IN" sz="700" dirty="0">
              <a:ln w="0"/>
              <a:solidFill>
                <a:srgbClr val="003399"/>
              </a:solidFill>
              <a:effectLst>
                <a:outerShdw dist="38100" algn="l" rotWithShape="0">
                  <a:prstClr val="black">
                    <a:alpha val="40000"/>
                  </a:prstClr>
                </a:outerShdw>
              </a:effectLst>
            </a:endParaRPr>
          </a:p>
          <a:p>
            <a:pPr marL="342900" indent="-342900">
              <a:buFont typeface="Wingdings" panose="05000000000000000000" pitchFamily="2" charset="2"/>
              <a:buChar char="ü"/>
            </a:pPr>
            <a:r>
              <a:rPr lang="en-IN" sz="2000" dirty="0">
                <a:ln w="0"/>
                <a:solidFill>
                  <a:srgbClr val="003399"/>
                </a:solidFill>
                <a:effectLst>
                  <a:outerShdw dist="38100" algn="l" rotWithShape="0">
                    <a:prstClr val="black">
                      <a:alpha val="40000"/>
                    </a:prstClr>
                  </a:outerShdw>
                </a:effectLst>
              </a:rPr>
              <a:t>Our Engineers are licenced in the US &amp; Canada</a:t>
            </a:r>
          </a:p>
          <a:p>
            <a:endParaRPr lang="en-IN" sz="700" dirty="0">
              <a:ln w="0"/>
              <a:solidFill>
                <a:srgbClr val="003399"/>
              </a:solidFill>
              <a:effectLst>
                <a:outerShdw dist="38100" algn="l" rotWithShape="0">
                  <a:prstClr val="black">
                    <a:alpha val="40000"/>
                  </a:prstClr>
                </a:outerShdw>
              </a:effectLst>
            </a:endParaRPr>
          </a:p>
          <a:p>
            <a:pPr marL="342900" indent="-342900">
              <a:buFont typeface="Wingdings" panose="05000000000000000000" pitchFamily="2" charset="2"/>
              <a:buChar char="ü"/>
            </a:pPr>
            <a:r>
              <a:rPr lang="en-IN" sz="2000" dirty="0">
                <a:ln w="0"/>
                <a:solidFill>
                  <a:srgbClr val="003399"/>
                </a:solidFill>
                <a:effectLst>
                  <a:outerShdw dist="38100" algn="l" rotWithShape="0">
                    <a:prstClr val="black">
                      <a:alpha val="40000"/>
                    </a:prstClr>
                  </a:outerShdw>
                </a:effectLst>
              </a:rPr>
              <a:t>Detailed over 100 Joist &amp; Deck projects</a:t>
            </a:r>
            <a:endParaRPr lang="en-IN" sz="700" dirty="0">
              <a:ln w="0"/>
              <a:solidFill>
                <a:srgbClr val="003399"/>
              </a:solidFill>
              <a:effectLst>
                <a:outerShdw dist="38100" algn="l" rotWithShape="0">
                  <a:prstClr val="black">
                    <a:alpha val="40000"/>
                  </a:prstClr>
                </a:outerShdw>
              </a:effectLst>
            </a:endParaRPr>
          </a:p>
          <a:p>
            <a:pPr marL="342900" indent="-342900">
              <a:buFont typeface="Wingdings" panose="05000000000000000000" pitchFamily="2" charset="2"/>
              <a:buChar char="ü"/>
            </a:pPr>
            <a:r>
              <a:rPr lang="en-IN" sz="2000" dirty="0">
                <a:ln w="0"/>
                <a:solidFill>
                  <a:srgbClr val="003399"/>
                </a:solidFill>
                <a:effectLst>
                  <a:outerShdw dist="38100" algn="l" rotWithShape="0">
                    <a:prstClr val="black">
                      <a:alpha val="40000"/>
                    </a:prstClr>
                  </a:outerShdw>
                </a:effectLst>
              </a:rPr>
              <a:t>All sizes of projects are welcomed!</a:t>
            </a:r>
          </a:p>
          <a:p>
            <a:r>
              <a:rPr lang="en-IN" sz="700" dirty="0">
                <a:ln w="0"/>
                <a:solidFill>
                  <a:srgbClr val="003399"/>
                </a:solidFill>
                <a:effectLst>
                  <a:outerShdw dist="38100" algn="l" rotWithShape="0">
                    <a:prstClr val="black">
                      <a:alpha val="40000"/>
                    </a:prstClr>
                  </a:outerShdw>
                </a:effectLst>
              </a:rPr>
              <a:t> </a:t>
            </a:r>
          </a:p>
          <a:p>
            <a:endParaRPr lang="en-IN" sz="700" dirty="0">
              <a:ln w="0"/>
              <a:solidFill>
                <a:srgbClr val="003399"/>
              </a:solidFill>
              <a:effectLst>
                <a:outerShdw dist="38100" algn="l" rotWithShape="0">
                  <a:prstClr val="black">
                    <a:alpha val="40000"/>
                  </a:prstClr>
                </a:outerShdw>
              </a:effectLst>
            </a:endParaRPr>
          </a:p>
          <a:p>
            <a:pPr marL="342900" indent="-342900">
              <a:buFont typeface="Wingdings" panose="05000000000000000000" pitchFamily="2" charset="2"/>
              <a:buChar char="ü"/>
            </a:pPr>
            <a:r>
              <a:rPr lang="en-IN" sz="2000" dirty="0">
                <a:ln w="0"/>
                <a:solidFill>
                  <a:srgbClr val="003399"/>
                </a:solidFill>
                <a:effectLst>
                  <a:outerShdw dist="38100" algn="l" rotWithShape="0">
                    <a:prstClr val="black">
                      <a:alpha val="40000"/>
                    </a:prstClr>
                  </a:outerShdw>
                </a:effectLst>
              </a:rPr>
              <a:t>PRICING among the best in the market</a:t>
            </a:r>
          </a:p>
          <a:p>
            <a:pPr marL="342900" indent="-342900">
              <a:buFont typeface="Wingdings" panose="05000000000000000000" pitchFamily="2" charset="2"/>
              <a:buChar char="ü"/>
            </a:pPr>
            <a:r>
              <a:rPr lang="en-IN" sz="2000" dirty="0">
                <a:ln w="0"/>
                <a:solidFill>
                  <a:srgbClr val="003399"/>
                </a:solidFill>
                <a:effectLst>
                  <a:outerShdw dist="38100" algn="l" rotWithShape="0">
                    <a:prstClr val="black">
                      <a:alpha val="40000"/>
                    </a:prstClr>
                  </a:outerShdw>
                </a:effectLst>
              </a:rPr>
              <a:t>Also provide BIM Coordination</a:t>
            </a:r>
          </a:p>
          <a:p>
            <a:pPr marL="342900" indent="-342900">
              <a:buFont typeface="Wingdings" panose="05000000000000000000" pitchFamily="2" charset="2"/>
              <a:buChar char="ü"/>
            </a:pPr>
            <a:r>
              <a:rPr lang="en-IN" sz="2000" dirty="0">
                <a:ln w="0"/>
                <a:solidFill>
                  <a:srgbClr val="003399"/>
                </a:solidFill>
                <a:effectLst>
                  <a:outerShdw dist="38100" algn="l" rotWithShape="0">
                    <a:prstClr val="black">
                      <a:alpha val="40000"/>
                    </a:prstClr>
                  </a:outerShdw>
                </a:effectLst>
              </a:rPr>
              <a:t>Estimating Services Available </a:t>
            </a:r>
          </a:p>
          <a:p>
            <a:endParaRPr lang="en-IN" sz="700" dirty="0">
              <a:ln w="0"/>
              <a:solidFill>
                <a:srgbClr val="003399"/>
              </a:solidFill>
              <a:effectLst>
                <a:outerShdw dist="38100" algn="l" rotWithShape="0">
                  <a:prstClr val="black">
                    <a:alpha val="40000"/>
                  </a:prstClr>
                </a:outerShdw>
              </a:effectLst>
            </a:endParaRPr>
          </a:p>
        </p:txBody>
      </p:sp>
      <p:sp>
        <p:nvSpPr>
          <p:cNvPr id="8" name="Rectangle 7">
            <a:extLst>
              <a:ext uri="{FF2B5EF4-FFF2-40B4-BE49-F238E27FC236}">
                <a16:creationId xmlns:a16="http://schemas.microsoft.com/office/drawing/2014/main" id="{18BCB73B-B517-4EED-8976-F5FC479E0BF9}"/>
              </a:ext>
            </a:extLst>
          </p:cNvPr>
          <p:cNvSpPr/>
          <p:nvPr/>
        </p:nvSpPr>
        <p:spPr>
          <a:xfrm>
            <a:off x="435006" y="6303149"/>
            <a:ext cx="4128887"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the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9" name="Picture 8">
            <a:hlinkClick r:id="rId2"/>
            <a:extLst>
              <a:ext uri="{FF2B5EF4-FFF2-40B4-BE49-F238E27FC236}">
                <a16:creationId xmlns:a16="http://schemas.microsoft.com/office/drawing/2014/main" id="{1F222763-147F-4027-9A35-509188AD7F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67104" y="281220"/>
            <a:ext cx="2548038" cy="660173"/>
          </a:xfrm>
          <a:prstGeom prst="rect">
            <a:avLst/>
          </a:prstGeom>
        </p:spPr>
      </p:pic>
      <p:sp>
        <p:nvSpPr>
          <p:cNvPr id="11" name="Rectangle 10">
            <a:extLst>
              <a:ext uri="{FF2B5EF4-FFF2-40B4-BE49-F238E27FC236}">
                <a16:creationId xmlns:a16="http://schemas.microsoft.com/office/drawing/2014/main" id="{35F8D306-3BBD-4DC1-8BD2-B2285FE55E16}"/>
              </a:ext>
            </a:extLst>
          </p:cNvPr>
          <p:cNvSpPr/>
          <p:nvPr/>
        </p:nvSpPr>
        <p:spPr>
          <a:xfrm>
            <a:off x="179512"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a:extLst>
              <a:ext uri="{FF2B5EF4-FFF2-40B4-BE49-F238E27FC236}">
                <a16:creationId xmlns:a16="http://schemas.microsoft.com/office/drawing/2014/main" id="{4ECB6A57-8F51-45D3-A8E7-CCB322492ADE}"/>
              </a:ext>
            </a:extLst>
          </p:cNvPr>
          <p:cNvSpPr txBox="1"/>
          <p:nvPr/>
        </p:nvSpPr>
        <p:spPr>
          <a:xfrm>
            <a:off x="8836066"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5" name="Picture 4">
            <a:extLst>
              <a:ext uri="{FF2B5EF4-FFF2-40B4-BE49-F238E27FC236}">
                <a16:creationId xmlns:a16="http://schemas.microsoft.com/office/drawing/2014/main" id="{7414AD5A-A1C2-2378-66D8-0F229A61B448}"/>
              </a:ext>
            </a:extLst>
          </p:cNvPr>
          <p:cNvPicPr>
            <a:picLocks noChangeAspect="1"/>
          </p:cNvPicPr>
          <p:nvPr/>
        </p:nvPicPr>
        <p:blipFill rotWithShape="1">
          <a:blip r:embed="rId4" cstate="email">
            <a:duotone>
              <a:prstClr val="black"/>
              <a:schemeClr val="tx2">
                <a:tint val="45000"/>
                <a:satMod val="400000"/>
              </a:schemeClr>
            </a:duotone>
            <a:extLst>
              <a:ext uri="{28A0092B-C50C-407E-A947-70E740481C1C}">
                <a14:useLocalDpi xmlns:a14="http://schemas.microsoft.com/office/drawing/2010/main" val="0"/>
              </a:ext>
            </a:extLst>
          </a:blip>
          <a:srcRect b="13387"/>
          <a:stretch/>
        </p:blipFill>
        <p:spPr>
          <a:xfrm>
            <a:off x="7314849" y="1347216"/>
            <a:ext cx="3344052" cy="1949475"/>
          </a:xfrm>
          <a:prstGeom prst="rect">
            <a:avLst/>
          </a:prstGeom>
        </p:spPr>
      </p:pic>
      <p:pic>
        <p:nvPicPr>
          <p:cNvPr id="7" name="Picture 6">
            <a:extLst>
              <a:ext uri="{FF2B5EF4-FFF2-40B4-BE49-F238E27FC236}">
                <a16:creationId xmlns:a16="http://schemas.microsoft.com/office/drawing/2014/main" id="{D250365E-3EDC-67EA-7B98-9FE9B1FB6403}"/>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b="12031"/>
          <a:stretch/>
        </p:blipFill>
        <p:spPr>
          <a:xfrm>
            <a:off x="7089382" y="3455992"/>
            <a:ext cx="3692349" cy="2384115"/>
          </a:xfrm>
          <a:prstGeom prst="rect">
            <a:avLst/>
          </a:prstGeom>
        </p:spPr>
      </p:pic>
    </p:spTree>
    <p:extLst>
      <p:ext uri="{BB962C8B-B14F-4D97-AF65-F5344CB8AC3E}">
        <p14:creationId xmlns:p14="http://schemas.microsoft.com/office/powerpoint/2010/main" val="1106630018"/>
      </p:ext>
    </p:extLst>
  </p:cSld>
  <p:clrMapOvr>
    <a:masterClrMapping/>
  </p:clrMapOvr>
  <p:transition spd="slow" advTm="2000">
    <p:push dir="u"/>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4</a:t>
            </a:fld>
            <a:endParaRPr lang="ru-RU" dirty="0"/>
          </a:p>
        </p:txBody>
      </p:sp>
      <p:sp>
        <p:nvSpPr>
          <p:cNvPr id="8" name="Title 7">
            <a:extLst>
              <a:ext uri="{FF2B5EF4-FFF2-40B4-BE49-F238E27FC236}">
                <a16:creationId xmlns:a16="http://schemas.microsoft.com/office/drawing/2014/main" id="{0719E0E7-CFBA-48B5-AA1B-EA5B887F6650}"/>
              </a:ext>
            </a:extLst>
          </p:cNvPr>
          <p:cNvSpPr>
            <a:spLocks noGrp="1"/>
          </p:cNvSpPr>
          <p:nvPr>
            <p:ph type="title"/>
          </p:nvPr>
        </p:nvSpPr>
        <p:spPr bwMode="grayWhite">
          <a:xfrm>
            <a:off x="245987" y="258269"/>
            <a:ext cx="8590079" cy="446599"/>
          </a:xfrm>
        </p:spPr>
        <p:txBody>
          <a:bodyPr vert="horz" lIns="91440" tIns="45720" rIns="91440" bIns="45720" rtlCol="0" anchor="ctr">
            <a:noAutofit/>
          </a:bodyPr>
          <a:lstStyle/>
          <a:p>
            <a:pPr>
              <a:lnSpc>
                <a:spcPct val="100000"/>
              </a:lnSpc>
            </a:pPr>
            <a:r>
              <a:rPr lang="en-US" sz="3200" dirty="0">
                <a:ln w="0">
                  <a:solidFill>
                    <a:schemeClr val="bg1"/>
                  </a:solidFill>
                </a:ln>
                <a:solidFill>
                  <a:srgbClr val="197DCE"/>
                </a:solidFill>
                <a:latin typeface="Arial" panose="020B0604020202020204" pitchFamily="34" charset="0"/>
                <a:cs typeface="Arial" panose="020B0604020202020204" pitchFamily="34" charset="0"/>
              </a:rPr>
              <a:t>World Class Experience</a:t>
            </a:r>
            <a:endParaRPr lang="ru-RU" sz="3200"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12" name="Text Placeholder 9">
            <a:extLst>
              <a:ext uri="{FF2B5EF4-FFF2-40B4-BE49-F238E27FC236}">
                <a16:creationId xmlns:a16="http://schemas.microsoft.com/office/drawing/2014/main" id="{07340040-E597-44BA-8CEE-F88F41678F77}"/>
              </a:ext>
            </a:extLst>
          </p:cNvPr>
          <p:cNvSpPr txBox="1">
            <a:spLocks/>
          </p:cNvSpPr>
          <p:nvPr/>
        </p:nvSpPr>
        <p:spPr>
          <a:xfrm>
            <a:off x="408000" y="1486969"/>
            <a:ext cx="4891595" cy="371238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en-US" sz="2000" dirty="0">
                <a:ln w="0"/>
                <a:solidFill>
                  <a:srgbClr val="003399"/>
                </a:solidFill>
                <a:effectLst>
                  <a:outerShdw dist="38100" algn="l" rotWithShape="0">
                    <a:prstClr val="black">
                      <a:alpha val="40000"/>
                    </a:prstClr>
                  </a:outerShdw>
                </a:effectLst>
              </a:rPr>
              <a:t>We have successfully detailed and engineered many different types of projects including:</a:t>
            </a:r>
          </a:p>
          <a:p>
            <a:pPr marL="1143000" lvl="1" indent="-457200">
              <a:buFont typeface="Wingdings" panose="05000000000000000000" pitchFamily="2" charset="2"/>
              <a:buChar char="ü"/>
            </a:pPr>
            <a:r>
              <a:rPr lang="en-US" sz="2000" dirty="0">
                <a:ln w="0"/>
                <a:solidFill>
                  <a:srgbClr val="003399"/>
                </a:solidFill>
                <a:effectLst>
                  <a:outerShdw dist="38100" algn="l" rotWithShape="0">
                    <a:prstClr val="black">
                      <a:alpha val="40000"/>
                    </a:prstClr>
                  </a:outerShdw>
                </a:effectLst>
              </a:rPr>
              <a:t>Office Spaces</a:t>
            </a:r>
          </a:p>
          <a:p>
            <a:pPr marL="1143000" lvl="1" indent="-457200">
              <a:buFont typeface="Wingdings" panose="05000000000000000000" pitchFamily="2" charset="2"/>
              <a:buChar char="ü"/>
            </a:pPr>
            <a:r>
              <a:rPr lang="en-US" sz="2000" dirty="0">
                <a:ln w="0"/>
                <a:solidFill>
                  <a:srgbClr val="003399"/>
                </a:solidFill>
                <a:effectLst>
                  <a:outerShdw dist="38100" algn="l" rotWithShape="0">
                    <a:prstClr val="black">
                      <a:alpha val="40000"/>
                    </a:prstClr>
                  </a:outerShdw>
                </a:effectLst>
              </a:rPr>
              <a:t>Sport Arenas and Stadiums</a:t>
            </a:r>
          </a:p>
          <a:p>
            <a:pPr marL="1143000" lvl="1" indent="-457200">
              <a:buFont typeface="Wingdings" panose="05000000000000000000" pitchFamily="2" charset="2"/>
              <a:buChar char="ü"/>
            </a:pPr>
            <a:r>
              <a:rPr lang="en-US" sz="2000" dirty="0">
                <a:ln w="0"/>
                <a:solidFill>
                  <a:srgbClr val="003399"/>
                </a:solidFill>
                <a:effectLst>
                  <a:outerShdw dist="38100" algn="l" rotWithShape="0">
                    <a:prstClr val="black">
                      <a:alpha val="40000"/>
                    </a:prstClr>
                  </a:outerShdw>
                </a:effectLst>
              </a:rPr>
              <a:t>Airports</a:t>
            </a:r>
          </a:p>
          <a:p>
            <a:pPr marL="1143000" lvl="1" indent="-457200">
              <a:buFont typeface="Wingdings" panose="05000000000000000000" pitchFamily="2" charset="2"/>
              <a:buChar char="ü"/>
            </a:pPr>
            <a:r>
              <a:rPr lang="en-US" sz="2000" dirty="0">
                <a:ln w="0"/>
                <a:solidFill>
                  <a:srgbClr val="003399"/>
                </a:solidFill>
                <a:effectLst>
                  <a:outerShdw dist="38100" algn="l" rotWithShape="0">
                    <a:prstClr val="black">
                      <a:alpha val="40000"/>
                    </a:prstClr>
                  </a:outerShdw>
                </a:effectLst>
              </a:rPr>
              <a:t>Warehouses</a:t>
            </a:r>
          </a:p>
          <a:p>
            <a:pPr marL="1143000" lvl="1" indent="-457200">
              <a:buFont typeface="Wingdings" panose="05000000000000000000" pitchFamily="2" charset="2"/>
              <a:buChar char="ü"/>
            </a:pPr>
            <a:r>
              <a:rPr lang="en-US" sz="2000" dirty="0">
                <a:ln w="0"/>
                <a:solidFill>
                  <a:srgbClr val="003399"/>
                </a:solidFill>
                <a:effectLst>
                  <a:outerShdw dist="38100" algn="l" rotWithShape="0">
                    <a:prstClr val="black">
                      <a:alpha val="40000"/>
                    </a:prstClr>
                  </a:outerShdw>
                </a:effectLst>
              </a:rPr>
              <a:t>Schools and Universities</a:t>
            </a:r>
          </a:p>
          <a:p>
            <a:pPr marL="1143000" lvl="1" indent="-457200">
              <a:buFont typeface="Wingdings" panose="05000000000000000000" pitchFamily="2" charset="2"/>
              <a:buChar char="ü"/>
            </a:pPr>
            <a:r>
              <a:rPr lang="en-US" sz="2000" dirty="0">
                <a:ln w="0"/>
                <a:solidFill>
                  <a:srgbClr val="003399"/>
                </a:solidFill>
                <a:effectLst>
                  <a:outerShdw dist="38100" algn="l" rotWithShape="0">
                    <a:prstClr val="black">
                      <a:alpha val="40000"/>
                    </a:prstClr>
                  </a:outerShdw>
                </a:effectLst>
              </a:rPr>
              <a:t>High-rise Residential Apartments</a:t>
            </a:r>
          </a:p>
          <a:p>
            <a:pPr marL="1143000" lvl="1" indent="-457200">
              <a:buFont typeface="Wingdings" panose="05000000000000000000" pitchFamily="2" charset="2"/>
              <a:buChar char="ü"/>
            </a:pPr>
            <a:r>
              <a:rPr lang="en-US" sz="2000" dirty="0">
                <a:ln w="0"/>
                <a:solidFill>
                  <a:srgbClr val="003399"/>
                </a:solidFill>
                <a:effectLst>
                  <a:outerShdw dist="38100" algn="l" rotWithShape="0">
                    <a:prstClr val="black">
                      <a:alpha val="40000"/>
                    </a:prstClr>
                  </a:outerShdw>
                </a:effectLst>
              </a:rPr>
              <a:t>Churches</a:t>
            </a:r>
          </a:p>
          <a:p>
            <a:pPr marL="457200" indent="-457200">
              <a:buFont typeface="Wingdings" panose="05000000000000000000" pitchFamily="2" charset="2"/>
              <a:buChar char="ü"/>
            </a:pPr>
            <a:endParaRPr lang="en-IN" dirty="0">
              <a:solidFill>
                <a:srgbClr val="00B0F0"/>
              </a:solidFill>
            </a:endParaRPr>
          </a:p>
        </p:txBody>
      </p:sp>
      <p:sp>
        <p:nvSpPr>
          <p:cNvPr id="9" name="Rectangle 8">
            <a:extLst>
              <a:ext uri="{FF2B5EF4-FFF2-40B4-BE49-F238E27FC236}">
                <a16:creationId xmlns:a16="http://schemas.microsoft.com/office/drawing/2014/main" id="{E3DB6965-2102-4122-8378-9A72D393324E}"/>
              </a:ext>
            </a:extLst>
          </p:cNvPr>
          <p:cNvSpPr/>
          <p:nvPr/>
        </p:nvSpPr>
        <p:spPr>
          <a:xfrm>
            <a:off x="435006" y="6303149"/>
            <a:ext cx="4128887"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the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3" name="Picture 12">
            <a:hlinkClick r:id="rId2"/>
            <a:extLst>
              <a:ext uri="{FF2B5EF4-FFF2-40B4-BE49-F238E27FC236}">
                <a16:creationId xmlns:a16="http://schemas.microsoft.com/office/drawing/2014/main" id="{463D5944-F8B4-468E-8B27-5FAE535BAF3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67104" y="281220"/>
            <a:ext cx="2548038" cy="660173"/>
          </a:xfrm>
          <a:prstGeom prst="rect">
            <a:avLst/>
          </a:prstGeom>
        </p:spPr>
      </p:pic>
      <p:sp>
        <p:nvSpPr>
          <p:cNvPr id="14" name="Rectangle 13">
            <a:extLst>
              <a:ext uri="{FF2B5EF4-FFF2-40B4-BE49-F238E27FC236}">
                <a16:creationId xmlns:a16="http://schemas.microsoft.com/office/drawing/2014/main" id="{525B9871-4DC4-4B6C-9141-2DE413D1E6AB}"/>
              </a:ext>
            </a:extLst>
          </p:cNvPr>
          <p:cNvSpPr/>
          <p:nvPr/>
        </p:nvSpPr>
        <p:spPr>
          <a:xfrm>
            <a:off x="179512"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F35561EB-C6D0-411F-A3E4-172BB0F9B4AE}"/>
              </a:ext>
            </a:extLst>
          </p:cNvPr>
          <p:cNvSpPr txBox="1"/>
          <p:nvPr/>
        </p:nvSpPr>
        <p:spPr>
          <a:xfrm>
            <a:off x="8836066"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16" name="Picture 6">
            <a:extLst>
              <a:ext uri="{FF2B5EF4-FFF2-40B4-BE49-F238E27FC236}">
                <a16:creationId xmlns:a16="http://schemas.microsoft.com/office/drawing/2014/main" id="{BECA1EAC-36A1-4D73-82D0-752363E0C1D9}"/>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28082" y="1477229"/>
            <a:ext cx="3741853" cy="2075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a:extLst>
              <a:ext uri="{FF2B5EF4-FFF2-40B4-BE49-F238E27FC236}">
                <a16:creationId xmlns:a16="http://schemas.microsoft.com/office/drawing/2014/main" id="{05F4F61D-D1EA-4B21-AF7A-785FFF225F0C}"/>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879087" y="3780366"/>
            <a:ext cx="3741854" cy="2261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4400960"/>
      </p:ext>
    </p:extLst>
  </p:cSld>
  <p:clrMapOvr>
    <a:masterClrMapping/>
  </p:clrMapOvr>
  <mc:AlternateContent xmlns:mc="http://schemas.openxmlformats.org/markup-compatibility/2006" xmlns:p14="http://schemas.microsoft.com/office/powerpoint/2010/main">
    <mc:Choice Requires="p14">
      <p:transition spd="slow" p14:dur="1500" advTm="2000">
        <p:split orient="vert"/>
      </p:transition>
    </mc:Choice>
    <mc:Fallback xmlns="">
      <p:transition spd="slow" advTm="2000">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5</a:t>
            </a:fld>
            <a:endParaRPr lang="ru-RU" dirty="0"/>
          </a:p>
        </p:txBody>
      </p:sp>
      <p:sp>
        <p:nvSpPr>
          <p:cNvPr id="8" name="Title 7">
            <a:extLst>
              <a:ext uri="{FF2B5EF4-FFF2-40B4-BE49-F238E27FC236}">
                <a16:creationId xmlns:a16="http://schemas.microsoft.com/office/drawing/2014/main" id="{0719E0E7-CFBA-48B5-AA1B-EA5B887F6650}"/>
              </a:ext>
            </a:extLst>
          </p:cNvPr>
          <p:cNvSpPr>
            <a:spLocks noGrp="1"/>
          </p:cNvSpPr>
          <p:nvPr>
            <p:ph type="title"/>
          </p:nvPr>
        </p:nvSpPr>
        <p:spPr bwMode="grayWhite">
          <a:xfrm>
            <a:off x="718110" y="419084"/>
            <a:ext cx="3658582" cy="782638"/>
          </a:xfrm>
        </p:spPr>
        <p:txBody>
          <a:bodyPr vert="horz" lIns="91440" tIns="45720" rIns="91440" bIns="45720" rtlCol="0" anchor="ctr">
            <a:noAutofit/>
          </a:bodyPr>
          <a:lstStyle/>
          <a:p>
            <a:pPr>
              <a:lnSpc>
                <a:spcPct val="100000"/>
              </a:lnSpc>
            </a:pPr>
            <a:r>
              <a:rPr lang="en-US" dirty="0">
                <a:ln w="0">
                  <a:solidFill>
                    <a:schemeClr val="bg1"/>
                  </a:solidFill>
                </a:ln>
                <a:solidFill>
                  <a:srgbClr val="197DCE"/>
                </a:solidFill>
                <a:latin typeface="Arial" panose="020B0604020202020204" pitchFamily="34" charset="0"/>
                <a:cs typeface="Arial" panose="020B0604020202020204" pitchFamily="34" charset="0"/>
              </a:rPr>
              <a:t>STANDARDS</a:t>
            </a:r>
            <a:endParaRPr lang="ru-RU"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B309190E-E39A-4143-8B80-567BB74CD802}"/>
              </a:ext>
            </a:extLst>
          </p:cNvPr>
          <p:cNvSpPr txBox="1"/>
          <p:nvPr/>
        </p:nvSpPr>
        <p:spPr>
          <a:xfrm>
            <a:off x="593304" y="1703273"/>
            <a:ext cx="4066666" cy="2369471"/>
          </a:xfrm>
          <a:prstGeom prst="rect">
            <a:avLst/>
          </a:prstGeom>
        </p:spPr>
        <p:txBody>
          <a:bodyPr vert="horz" lIns="91440" tIns="45720" rIns="91440" bIns="45720" rtlCol="0">
            <a:normAutofit/>
          </a:bodyPr>
          <a:lstStyle>
            <a:defPPr>
              <a:defRPr lang="en-US"/>
            </a:defPPr>
            <a:lvl1pPr marL="457200" indent="-457200">
              <a:lnSpc>
                <a:spcPct val="90000"/>
              </a:lnSpc>
              <a:spcBef>
                <a:spcPts val="1000"/>
              </a:spcBef>
              <a:buFont typeface="Wingdings" panose="05000000000000000000" pitchFamily="2" charset="2"/>
              <a:buChar char="ü"/>
              <a:defRPr sz="2200">
                <a:solidFill>
                  <a:srgbClr val="00B0F0"/>
                </a:solidFill>
              </a:defRPr>
            </a:lvl1pPr>
            <a:lvl2pPr marL="1143000" lvl="1" indent="-457200">
              <a:lnSpc>
                <a:spcPct val="90000"/>
              </a:lnSpc>
              <a:spcBef>
                <a:spcPts val="500"/>
              </a:spcBef>
              <a:buFont typeface="Wingdings" panose="05000000000000000000" pitchFamily="2" charset="2"/>
              <a:buChar char="ü"/>
              <a:defRPr sz="2000">
                <a:ln w="0"/>
                <a:solidFill>
                  <a:srgbClr val="003399"/>
                </a:solidFill>
                <a:effectLst>
                  <a:outerShdw dist="38100" algn="l" rotWithShape="0">
                    <a:prstClr val="black">
                      <a:alpha val="40000"/>
                    </a:prstClr>
                  </a:outerShdw>
                </a:effectLst>
              </a:defRPr>
            </a:lvl2pPr>
            <a:lvl3pPr marL="1143000" indent="-228600">
              <a:lnSpc>
                <a:spcPct val="90000"/>
              </a:lnSpc>
              <a:spcBef>
                <a:spcPts val="500"/>
              </a:spcBef>
              <a:buFont typeface="Arial" panose="020B0604020202020204" pitchFamily="34" charset="0"/>
              <a:buChar char="•"/>
              <a:defRPr>
                <a:solidFill>
                  <a:schemeClr val="tx2"/>
                </a:solidFill>
              </a:defRPr>
            </a:lvl3pPr>
            <a:lvl4pPr marL="1600200" indent="-228600">
              <a:lnSpc>
                <a:spcPct val="90000"/>
              </a:lnSpc>
              <a:spcBef>
                <a:spcPts val="500"/>
              </a:spcBef>
              <a:buFont typeface="Arial" panose="020B0604020202020204" pitchFamily="34" charset="0"/>
              <a:buChar char="•"/>
              <a:defRPr>
                <a:solidFill>
                  <a:schemeClr val="tx2"/>
                </a:solidFill>
              </a:defRPr>
            </a:lvl4pPr>
            <a:lvl5pPr marL="2057400" indent="-228600">
              <a:lnSpc>
                <a:spcPct val="90000"/>
              </a:lnSpc>
              <a:spcBef>
                <a:spcPts val="500"/>
              </a:spcBef>
              <a:buFont typeface="Arial" panose="020B0604020202020204" pitchFamily="34" charset="0"/>
              <a:buChar char="•"/>
              <a:defRPr>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Font typeface="Courier New" panose="02070309020205020404" pitchFamily="49" charset="0"/>
              <a:buChar char="o"/>
            </a:pPr>
            <a:r>
              <a:rPr lang="en-US" dirty="0">
                <a:solidFill>
                  <a:srgbClr val="003399"/>
                </a:solidFill>
              </a:rPr>
              <a:t>Our teams are experienced with the standards provided by the Steel Deck Institute (SDI) and Steel Joist Institute (SJI)</a:t>
            </a:r>
          </a:p>
        </p:txBody>
      </p:sp>
      <p:pic>
        <p:nvPicPr>
          <p:cNvPr id="4" name="Picture 3">
            <a:extLst>
              <a:ext uri="{FF2B5EF4-FFF2-40B4-BE49-F238E27FC236}">
                <a16:creationId xmlns:a16="http://schemas.microsoft.com/office/drawing/2014/main" id="{0093C3EC-2900-DE0B-5E1A-C3B481F74DAA}"/>
              </a:ext>
            </a:extLst>
          </p:cNvPr>
          <p:cNvPicPr>
            <a:picLocks noChangeAspect="1"/>
          </p:cNvPicPr>
          <p:nvPr/>
        </p:nvPicPr>
        <p:blipFill>
          <a:blip r:embed="rId2"/>
          <a:stretch>
            <a:fillRect/>
          </a:stretch>
        </p:blipFill>
        <p:spPr>
          <a:xfrm>
            <a:off x="792749" y="4072744"/>
            <a:ext cx="1296124" cy="1227303"/>
          </a:xfrm>
          <a:prstGeom prst="rect">
            <a:avLst/>
          </a:prstGeom>
        </p:spPr>
      </p:pic>
      <p:pic>
        <p:nvPicPr>
          <p:cNvPr id="6" name="Picture 5">
            <a:extLst>
              <a:ext uri="{FF2B5EF4-FFF2-40B4-BE49-F238E27FC236}">
                <a16:creationId xmlns:a16="http://schemas.microsoft.com/office/drawing/2014/main" id="{ABB6A607-E7E1-BCAF-8251-850F91DAE32E}"/>
              </a:ext>
            </a:extLst>
          </p:cNvPr>
          <p:cNvPicPr>
            <a:picLocks noChangeAspect="1"/>
          </p:cNvPicPr>
          <p:nvPr/>
        </p:nvPicPr>
        <p:blipFill>
          <a:blip r:embed="rId3"/>
          <a:stretch>
            <a:fillRect/>
          </a:stretch>
        </p:blipFill>
        <p:spPr>
          <a:xfrm>
            <a:off x="2319627" y="4218064"/>
            <a:ext cx="1858120" cy="936663"/>
          </a:xfrm>
          <a:prstGeom prst="rect">
            <a:avLst/>
          </a:prstGeom>
        </p:spPr>
      </p:pic>
      <p:sp>
        <p:nvSpPr>
          <p:cNvPr id="12" name="Rectangle 11">
            <a:extLst>
              <a:ext uri="{FF2B5EF4-FFF2-40B4-BE49-F238E27FC236}">
                <a16:creationId xmlns:a16="http://schemas.microsoft.com/office/drawing/2014/main" id="{C69E1AA3-82B6-4A59-A461-8B6B8A04C694}"/>
              </a:ext>
            </a:extLst>
          </p:cNvPr>
          <p:cNvSpPr/>
          <p:nvPr/>
        </p:nvSpPr>
        <p:spPr>
          <a:xfrm>
            <a:off x="461639" y="6303149"/>
            <a:ext cx="4168962"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the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5" name="Picture 14">
            <a:hlinkClick r:id="rId4"/>
            <a:extLst>
              <a:ext uri="{FF2B5EF4-FFF2-40B4-BE49-F238E27FC236}">
                <a16:creationId xmlns:a16="http://schemas.microsoft.com/office/drawing/2014/main" id="{78CC15F8-24B8-479E-8296-C975EBAF27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6" name="Rectangle 15">
            <a:extLst>
              <a:ext uri="{FF2B5EF4-FFF2-40B4-BE49-F238E27FC236}">
                <a16:creationId xmlns:a16="http://schemas.microsoft.com/office/drawing/2014/main" id="{BF1E3C3D-0813-4D82-AB4F-5C7AC0A9A06D}"/>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TextBox 16">
            <a:extLst>
              <a:ext uri="{FF2B5EF4-FFF2-40B4-BE49-F238E27FC236}">
                <a16:creationId xmlns:a16="http://schemas.microsoft.com/office/drawing/2014/main" id="{D7A2A22B-5FF9-459E-BFC3-9AF070632D1A}"/>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4">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3" name="Picture 2">
            <a:extLst>
              <a:ext uri="{FF2B5EF4-FFF2-40B4-BE49-F238E27FC236}">
                <a16:creationId xmlns:a16="http://schemas.microsoft.com/office/drawing/2014/main" id="{7BC08E7A-FD0C-42F1-A4A6-8AF2BC26D3DC}"/>
              </a:ext>
            </a:extLst>
          </p:cNvPr>
          <p:cNvPicPr>
            <a:picLocks noChangeAspect="1"/>
          </p:cNvPicPr>
          <p:nvPr/>
        </p:nvPicPr>
        <p:blipFill>
          <a:blip r:embed="rId6">
            <a:lum bright="70000" contrast="-70000"/>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4659969" y="1683334"/>
            <a:ext cx="7053720" cy="3651571"/>
          </a:xfrm>
          <a:prstGeom prst="rect">
            <a:avLst/>
          </a:prstGeom>
          <a:effectLst>
            <a:softEdge rad="31750"/>
          </a:effectLst>
        </p:spPr>
      </p:pic>
    </p:spTree>
    <p:extLst>
      <p:ext uri="{BB962C8B-B14F-4D97-AF65-F5344CB8AC3E}">
        <p14:creationId xmlns:p14="http://schemas.microsoft.com/office/powerpoint/2010/main" val="577120096"/>
      </p:ext>
    </p:extLst>
  </p:cSld>
  <p:clrMapOvr>
    <a:masterClrMapping/>
  </p:clrMapOvr>
  <p:transition spd="slow" advTm="2000">
    <p:wip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6</a:t>
            </a:fld>
            <a:endParaRPr lang="ru-RU" dirty="0"/>
          </a:p>
        </p:txBody>
      </p:sp>
      <p:sp>
        <p:nvSpPr>
          <p:cNvPr id="8" name="Title 7">
            <a:extLst>
              <a:ext uri="{FF2B5EF4-FFF2-40B4-BE49-F238E27FC236}">
                <a16:creationId xmlns:a16="http://schemas.microsoft.com/office/drawing/2014/main" id="{0719E0E7-CFBA-48B5-AA1B-EA5B887F6650}"/>
              </a:ext>
            </a:extLst>
          </p:cNvPr>
          <p:cNvSpPr>
            <a:spLocks noGrp="1"/>
          </p:cNvSpPr>
          <p:nvPr>
            <p:ph type="title"/>
          </p:nvPr>
        </p:nvSpPr>
        <p:spPr bwMode="grayWhite">
          <a:xfrm>
            <a:off x="640469" y="530740"/>
            <a:ext cx="8753268" cy="582488"/>
          </a:xfrm>
        </p:spPr>
        <p:txBody>
          <a:bodyPr vert="horz" lIns="91440" tIns="45720" rIns="91440" bIns="45720" rtlCol="0" anchor="ctr">
            <a:noAutofit/>
          </a:bodyPr>
          <a:lstStyle/>
          <a:p>
            <a:pPr>
              <a:lnSpc>
                <a:spcPct val="100000"/>
              </a:lnSpc>
            </a:pPr>
            <a:r>
              <a:rPr lang="en-US" dirty="0">
                <a:ln w="0">
                  <a:solidFill>
                    <a:schemeClr val="bg1"/>
                  </a:solidFill>
                </a:ln>
                <a:solidFill>
                  <a:srgbClr val="197DCE"/>
                </a:solidFill>
                <a:latin typeface="Arial" panose="020B0604020202020204" pitchFamily="34" charset="0"/>
                <a:cs typeface="Arial" panose="020B0604020202020204" pitchFamily="34" charset="0"/>
              </a:rPr>
              <a:t>OUR AWARD WINNING PROCESS</a:t>
            </a:r>
            <a:br>
              <a:rPr lang="en-US" dirty="0">
                <a:ln w="0">
                  <a:solidFill>
                    <a:schemeClr val="bg1"/>
                  </a:solidFill>
                </a:ln>
                <a:solidFill>
                  <a:srgbClr val="197DCE"/>
                </a:solidFill>
                <a:latin typeface="Arial" panose="020B0604020202020204" pitchFamily="34" charset="0"/>
                <a:cs typeface="Arial" panose="020B0604020202020204" pitchFamily="34" charset="0"/>
              </a:rPr>
            </a:br>
            <a:endParaRPr lang="ru-RU" sz="3200"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B95DD6E7-BD07-4059-84B6-ACBF5BC79B78}"/>
              </a:ext>
            </a:extLst>
          </p:cNvPr>
          <p:cNvSpPr/>
          <p:nvPr/>
        </p:nvSpPr>
        <p:spPr>
          <a:xfrm>
            <a:off x="461639" y="6303149"/>
            <a:ext cx="4128887"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the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2" name="Picture 11">
            <a:hlinkClick r:id="rId2"/>
            <a:extLst>
              <a:ext uri="{FF2B5EF4-FFF2-40B4-BE49-F238E27FC236}">
                <a16:creationId xmlns:a16="http://schemas.microsoft.com/office/drawing/2014/main" id="{6E5B3787-58E6-4C84-9C97-34EB779BAF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4" name="Rectangle 13">
            <a:extLst>
              <a:ext uri="{FF2B5EF4-FFF2-40B4-BE49-F238E27FC236}">
                <a16:creationId xmlns:a16="http://schemas.microsoft.com/office/drawing/2014/main" id="{4DF1DC97-6EFD-4108-B3F0-97E15E680B6E}"/>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3F087204-48F9-468E-811D-7EED47F34958}"/>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6" name="Picture 5">
            <a:extLst>
              <a:ext uri="{FF2B5EF4-FFF2-40B4-BE49-F238E27FC236}">
                <a16:creationId xmlns:a16="http://schemas.microsoft.com/office/drawing/2014/main" id="{7563E48B-9287-450F-992E-BDF256F91CF1}"/>
              </a:ext>
            </a:extLst>
          </p:cNvPr>
          <p:cNvPicPr>
            <a:picLocks noChangeAspect="1"/>
          </p:cNvPicPr>
          <p:nvPr/>
        </p:nvPicPr>
        <p:blipFill>
          <a:blip r:embed="rId4"/>
          <a:stretch>
            <a:fillRect/>
          </a:stretch>
        </p:blipFill>
        <p:spPr>
          <a:xfrm>
            <a:off x="639192" y="941393"/>
            <a:ext cx="10928412" cy="5384298"/>
          </a:xfrm>
          <a:prstGeom prst="rect">
            <a:avLst/>
          </a:prstGeom>
        </p:spPr>
      </p:pic>
    </p:spTree>
    <p:extLst>
      <p:ext uri="{BB962C8B-B14F-4D97-AF65-F5344CB8AC3E}">
        <p14:creationId xmlns:p14="http://schemas.microsoft.com/office/powerpoint/2010/main" val="1622354343"/>
      </p:ext>
    </p:extLst>
  </p:cSld>
  <p:clrMapOvr>
    <a:masterClrMapping/>
  </p:clrMapOvr>
  <mc:AlternateContent xmlns:mc="http://schemas.openxmlformats.org/markup-compatibility/2006" xmlns:p14="http://schemas.microsoft.com/office/powerpoint/2010/main">
    <mc:Choice Requires="p14">
      <p:transition spd="slow" p14:dur="3400" advTm="2000">
        <p14:reveal/>
      </p:transition>
    </mc:Choice>
    <mc:Fallback xmlns="">
      <p:transition spd="slow" advTm="2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7</a:t>
            </a:fld>
            <a:endParaRPr lang="ru-RU" dirty="0"/>
          </a:p>
        </p:txBody>
      </p:sp>
      <p:sp>
        <p:nvSpPr>
          <p:cNvPr id="10" name="Text Placeholder 5">
            <a:extLst>
              <a:ext uri="{FF2B5EF4-FFF2-40B4-BE49-F238E27FC236}">
                <a16:creationId xmlns:a16="http://schemas.microsoft.com/office/drawing/2014/main" id="{40D4C0CF-312D-41EE-909C-78E5B3D967B2}"/>
              </a:ext>
            </a:extLst>
          </p:cNvPr>
          <p:cNvSpPr>
            <a:spLocks noGrp="1"/>
          </p:cNvSpPr>
          <p:nvPr>
            <p:ph type="body" idx="1"/>
          </p:nvPr>
        </p:nvSpPr>
        <p:spPr bwMode="grayWhite">
          <a:xfrm>
            <a:off x="537931" y="941393"/>
            <a:ext cx="11292119" cy="773107"/>
          </a:xfrm>
        </p:spPr>
        <p:txBody>
          <a:bodyPr>
            <a:noAutofit/>
          </a:bodyPr>
          <a:lstStyle/>
          <a:p>
            <a:pPr marL="0" indent="0" algn="just">
              <a:buNone/>
            </a:pPr>
            <a:r>
              <a:rPr lang="en-US" sz="1800" b="1" dirty="0">
                <a:solidFill>
                  <a:srgbClr val="333399"/>
                </a:solidFill>
              </a:rPr>
              <a:t>For detailing joist/deck projects we use</a:t>
            </a:r>
            <a:r>
              <a:rPr lang="en-US" sz="1800" dirty="0">
                <a:solidFill>
                  <a:srgbClr val="333399"/>
                </a:solidFill>
              </a:rPr>
              <a:t> our CAD supported in-house joist detailing program. This program produces error free drawing and bills of material. Once framing is completed, all joists, girders and bridging related information is in your finger tips with this program. </a:t>
            </a:r>
          </a:p>
        </p:txBody>
      </p:sp>
      <p:sp>
        <p:nvSpPr>
          <p:cNvPr id="8" name="Title 7">
            <a:extLst>
              <a:ext uri="{FF2B5EF4-FFF2-40B4-BE49-F238E27FC236}">
                <a16:creationId xmlns:a16="http://schemas.microsoft.com/office/drawing/2014/main" id="{0719E0E7-CFBA-48B5-AA1B-EA5B887F6650}"/>
              </a:ext>
            </a:extLst>
          </p:cNvPr>
          <p:cNvSpPr>
            <a:spLocks noGrp="1"/>
          </p:cNvSpPr>
          <p:nvPr>
            <p:ph type="title"/>
          </p:nvPr>
        </p:nvSpPr>
        <p:spPr bwMode="grayWhite">
          <a:xfrm>
            <a:off x="343098" y="188640"/>
            <a:ext cx="8143954" cy="582488"/>
          </a:xfrm>
        </p:spPr>
        <p:txBody>
          <a:bodyPr vert="horz" lIns="91440" tIns="45720" rIns="91440" bIns="45720" rtlCol="0" anchor="ctr">
            <a:noAutofit/>
          </a:bodyPr>
          <a:lstStyle/>
          <a:p>
            <a:pPr>
              <a:lnSpc>
                <a:spcPct val="100000"/>
              </a:lnSpc>
            </a:pPr>
            <a:r>
              <a:rPr lang="en-US" dirty="0">
                <a:ln w="0">
                  <a:solidFill>
                    <a:schemeClr val="bg1"/>
                  </a:solidFill>
                </a:ln>
                <a:solidFill>
                  <a:srgbClr val="197DCE"/>
                </a:solidFill>
                <a:latin typeface="Arial" panose="020B0604020202020204" pitchFamily="34" charset="0"/>
                <a:cs typeface="Arial" panose="020B0604020202020204" pitchFamily="34" charset="0"/>
              </a:rPr>
              <a:t>Custom Joist Detailing Program</a:t>
            </a:r>
            <a:endParaRPr lang="ru-RU"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B95DD6E7-BD07-4059-84B6-ACBF5BC79B78}"/>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2" name="Picture 11">
            <a:hlinkClick r:id="rId2"/>
            <a:extLst>
              <a:ext uri="{FF2B5EF4-FFF2-40B4-BE49-F238E27FC236}">
                <a16:creationId xmlns:a16="http://schemas.microsoft.com/office/drawing/2014/main" id="{6E5B3787-58E6-4C84-9C97-34EB779BAF6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4" name="Rectangle 13">
            <a:extLst>
              <a:ext uri="{FF2B5EF4-FFF2-40B4-BE49-F238E27FC236}">
                <a16:creationId xmlns:a16="http://schemas.microsoft.com/office/drawing/2014/main" id="{4DF1DC97-6EFD-4108-B3F0-97E15E680B6E}"/>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id="{3F087204-48F9-468E-811D-7EED47F34958}"/>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6" name="Picture 5">
            <a:extLst>
              <a:ext uri="{FF2B5EF4-FFF2-40B4-BE49-F238E27FC236}">
                <a16:creationId xmlns:a16="http://schemas.microsoft.com/office/drawing/2014/main" id="{04440A7A-6071-4101-858F-42E9B8C4DAFE}"/>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18856" y="1756504"/>
            <a:ext cx="5777144" cy="2652124"/>
          </a:xfrm>
          <a:prstGeom prst="rect">
            <a:avLst/>
          </a:prstGeom>
        </p:spPr>
      </p:pic>
      <p:pic>
        <p:nvPicPr>
          <p:cNvPr id="13" name="Picture 12">
            <a:extLst>
              <a:ext uri="{FF2B5EF4-FFF2-40B4-BE49-F238E27FC236}">
                <a16:creationId xmlns:a16="http://schemas.microsoft.com/office/drawing/2014/main" id="{9868D70A-672C-41DE-892D-1C462971AB4E}"/>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193187" y="1775818"/>
            <a:ext cx="5765029" cy="2632810"/>
          </a:xfrm>
          <a:prstGeom prst="rect">
            <a:avLst/>
          </a:prstGeom>
        </p:spPr>
      </p:pic>
      <p:pic>
        <p:nvPicPr>
          <p:cNvPr id="17" name="Picture 16">
            <a:extLst>
              <a:ext uri="{FF2B5EF4-FFF2-40B4-BE49-F238E27FC236}">
                <a16:creationId xmlns:a16="http://schemas.microsoft.com/office/drawing/2014/main" id="{E57F1F9E-E400-4700-9F3A-55A9363945AB}"/>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2204806" y="4418041"/>
            <a:ext cx="5201693" cy="1855529"/>
          </a:xfrm>
          <a:prstGeom prst="rect">
            <a:avLst/>
          </a:prstGeom>
        </p:spPr>
      </p:pic>
      <p:pic>
        <p:nvPicPr>
          <p:cNvPr id="19" name="Picture 18">
            <a:extLst>
              <a:ext uri="{FF2B5EF4-FFF2-40B4-BE49-F238E27FC236}">
                <a16:creationId xmlns:a16="http://schemas.microsoft.com/office/drawing/2014/main" id="{545E4AD8-304E-465B-9439-DE8A67774A73}"/>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406499" y="4418041"/>
            <a:ext cx="1918476" cy="1867578"/>
          </a:xfrm>
          <a:prstGeom prst="rect">
            <a:avLst/>
          </a:prstGeom>
        </p:spPr>
      </p:pic>
    </p:spTree>
    <p:extLst>
      <p:ext uri="{BB962C8B-B14F-4D97-AF65-F5344CB8AC3E}">
        <p14:creationId xmlns:p14="http://schemas.microsoft.com/office/powerpoint/2010/main" val="3016432226"/>
      </p:ext>
    </p:extLst>
  </p:cSld>
  <p:clrMapOvr>
    <a:masterClrMapping/>
  </p:clrMapOvr>
  <mc:AlternateContent xmlns:mc="http://schemas.openxmlformats.org/markup-compatibility/2006" xmlns:p14="http://schemas.microsoft.com/office/powerpoint/2010/main">
    <mc:Choice Requires="p14">
      <p:transition spd="slow" p14:dur="3400" advTm="2000">
        <p14:reveal/>
      </p:transition>
    </mc:Choice>
    <mc:Fallback xmlns="">
      <p:transition spd="slow" advTm="2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8</a:t>
            </a:fld>
            <a:endParaRPr lang="ru-RU" dirty="0"/>
          </a:p>
        </p:txBody>
      </p:sp>
      <p:sp>
        <p:nvSpPr>
          <p:cNvPr id="9" name="Rectangle 8">
            <a:extLst>
              <a:ext uri="{FF2B5EF4-FFF2-40B4-BE49-F238E27FC236}">
                <a16:creationId xmlns:a16="http://schemas.microsoft.com/office/drawing/2014/main" id="{00BB4062-DFD8-4E78-807D-36B5D512C8FB}"/>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2" name="Picture 11">
            <a:hlinkClick r:id="rId2"/>
            <a:extLst>
              <a:ext uri="{FF2B5EF4-FFF2-40B4-BE49-F238E27FC236}">
                <a16:creationId xmlns:a16="http://schemas.microsoft.com/office/drawing/2014/main" id="{5B6AA6C6-C348-4E78-A8CB-BCE3C9F70D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5" name="Rectangle 14">
            <a:extLst>
              <a:ext uri="{FF2B5EF4-FFF2-40B4-BE49-F238E27FC236}">
                <a16:creationId xmlns:a16="http://schemas.microsoft.com/office/drawing/2014/main" id="{29053231-9A2C-42DF-884D-8AD51A098E92}"/>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3B0D1D09-5CA9-4BE3-81F5-071DD3BA123F}"/>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5" name="Picture 4">
            <a:extLst>
              <a:ext uri="{FF2B5EF4-FFF2-40B4-BE49-F238E27FC236}">
                <a16:creationId xmlns:a16="http://schemas.microsoft.com/office/drawing/2014/main" id="{FA517DDD-B05F-413C-B03F-B373E5A5833D}"/>
              </a:ext>
            </a:extLst>
          </p:cNvPr>
          <p:cNvPicPr>
            <a:picLocks noChangeAspect="1"/>
          </p:cNvPicPr>
          <p:nvPr/>
        </p:nvPicPr>
        <p:blipFill>
          <a:blip r:embed="rId4">
            <a:duotone>
              <a:prstClr val="black"/>
              <a:srgbClr val="D9C3A5">
                <a:tint val="50000"/>
                <a:satMod val="180000"/>
              </a:srgbClr>
            </a:duotone>
          </a:blip>
          <a:stretch>
            <a:fillRect/>
          </a:stretch>
        </p:blipFill>
        <p:spPr>
          <a:xfrm>
            <a:off x="811364" y="898265"/>
            <a:ext cx="10196948" cy="2504709"/>
          </a:xfrm>
          <a:prstGeom prst="rect">
            <a:avLst/>
          </a:prstGeom>
        </p:spPr>
      </p:pic>
      <p:pic>
        <p:nvPicPr>
          <p:cNvPr id="7" name="Picture 6">
            <a:extLst>
              <a:ext uri="{FF2B5EF4-FFF2-40B4-BE49-F238E27FC236}">
                <a16:creationId xmlns:a16="http://schemas.microsoft.com/office/drawing/2014/main" id="{2808F381-0C76-49AD-A7CD-161C7820EAB2}"/>
              </a:ext>
            </a:extLst>
          </p:cNvPr>
          <p:cNvPicPr>
            <a:picLocks noChangeAspect="1"/>
          </p:cNvPicPr>
          <p:nvPr/>
        </p:nvPicPr>
        <p:blipFill>
          <a:blip r:embed="rId5">
            <a:duotone>
              <a:prstClr val="black"/>
              <a:srgbClr val="D9C3A5">
                <a:tint val="50000"/>
                <a:satMod val="180000"/>
              </a:srgbClr>
            </a:duotone>
          </a:blip>
          <a:stretch>
            <a:fillRect/>
          </a:stretch>
        </p:blipFill>
        <p:spPr>
          <a:xfrm>
            <a:off x="329766" y="3579926"/>
            <a:ext cx="11610860" cy="2762261"/>
          </a:xfrm>
          <a:prstGeom prst="rect">
            <a:avLst/>
          </a:prstGeom>
        </p:spPr>
      </p:pic>
      <p:pic>
        <p:nvPicPr>
          <p:cNvPr id="17" name="Picture 16">
            <a:extLst>
              <a:ext uri="{FF2B5EF4-FFF2-40B4-BE49-F238E27FC236}">
                <a16:creationId xmlns:a16="http://schemas.microsoft.com/office/drawing/2014/main" id="{F6CA6F0E-7FB8-4BCC-B92C-B73DE858A18E}"/>
              </a:ext>
            </a:extLst>
          </p:cNvPr>
          <p:cNvPicPr>
            <a:picLocks noChangeAspect="1"/>
          </p:cNvPicPr>
          <p:nvPr/>
        </p:nvPicPr>
        <p:blipFill>
          <a:blip r:embed="rId6">
            <a:duotone>
              <a:prstClr val="black"/>
              <a:srgbClr val="D9C3A5">
                <a:tint val="50000"/>
                <a:satMod val="180000"/>
              </a:srgbClr>
            </a:duotone>
          </a:blip>
          <a:stretch>
            <a:fillRect/>
          </a:stretch>
        </p:blipFill>
        <p:spPr>
          <a:xfrm>
            <a:off x="8137745" y="3337381"/>
            <a:ext cx="3776094" cy="262229"/>
          </a:xfrm>
          <a:prstGeom prst="rect">
            <a:avLst/>
          </a:prstGeom>
        </p:spPr>
      </p:pic>
      <p:sp>
        <p:nvSpPr>
          <p:cNvPr id="20" name="Title 7">
            <a:extLst>
              <a:ext uri="{FF2B5EF4-FFF2-40B4-BE49-F238E27FC236}">
                <a16:creationId xmlns:a16="http://schemas.microsoft.com/office/drawing/2014/main" id="{0773A67C-CDEC-4A7F-8115-579E62D5A91F}"/>
              </a:ext>
            </a:extLst>
          </p:cNvPr>
          <p:cNvSpPr txBox="1">
            <a:spLocks/>
          </p:cNvSpPr>
          <p:nvPr/>
        </p:nvSpPr>
        <p:spPr bwMode="grayWhite">
          <a:xfrm>
            <a:off x="408371" y="257103"/>
            <a:ext cx="5308846" cy="3385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a:lstStyle>
          <a:p>
            <a:pPr>
              <a:lnSpc>
                <a:spcPct val="100000"/>
              </a:lnSpc>
            </a:pPr>
            <a:r>
              <a:rPr lang="en-US" sz="3200">
                <a:ln w="0">
                  <a:solidFill>
                    <a:schemeClr val="bg1"/>
                  </a:solidFill>
                </a:ln>
                <a:solidFill>
                  <a:srgbClr val="197DCE"/>
                </a:solidFill>
                <a:latin typeface="Arial" panose="020B0604020202020204" pitchFamily="34" charset="0"/>
                <a:cs typeface="Arial" panose="020B0604020202020204" pitchFamily="34" charset="0"/>
              </a:rPr>
              <a:t>JOIST BILL OF MATERIAL</a:t>
            </a:r>
            <a:endParaRPr lang="ru-RU" sz="3200"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25C6B0B7-3405-4F41-9AC4-0CAA1A2EC4BA}"/>
              </a:ext>
            </a:extLst>
          </p:cNvPr>
          <p:cNvSpPr txBox="1"/>
          <p:nvPr/>
        </p:nvSpPr>
        <p:spPr>
          <a:xfrm>
            <a:off x="531402" y="569023"/>
            <a:ext cx="3187421"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r>
              <a:rPr lang="en-US" dirty="0"/>
              <a:t>BASELINE METHOD</a:t>
            </a:r>
          </a:p>
        </p:txBody>
      </p:sp>
    </p:spTree>
    <p:extLst>
      <p:ext uri="{BB962C8B-B14F-4D97-AF65-F5344CB8AC3E}">
        <p14:creationId xmlns:p14="http://schemas.microsoft.com/office/powerpoint/2010/main" val="4045307536"/>
      </p:ext>
    </p:extLst>
  </p:cSld>
  <p:clrMapOvr>
    <a:masterClrMapping/>
  </p:clrMapOvr>
  <p:transition spd="slow" advTm="2000">
    <p:randomBar dir="vert"/>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9</a:t>
            </a:fld>
            <a:endParaRPr lang="ru-RU" dirty="0"/>
          </a:p>
        </p:txBody>
      </p:sp>
      <p:sp>
        <p:nvSpPr>
          <p:cNvPr id="8" name="Title 7">
            <a:extLst>
              <a:ext uri="{FF2B5EF4-FFF2-40B4-BE49-F238E27FC236}">
                <a16:creationId xmlns:a16="http://schemas.microsoft.com/office/drawing/2014/main" id="{0719E0E7-CFBA-48B5-AA1B-EA5B887F6650}"/>
              </a:ext>
            </a:extLst>
          </p:cNvPr>
          <p:cNvSpPr>
            <a:spLocks noGrp="1"/>
          </p:cNvSpPr>
          <p:nvPr>
            <p:ph type="title"/>
          </p:nvPr>
        </p:nvSpPr>
        <p:spPr bwMode="grayWhite">
          <a:xfrm>
            <a:off x="408371" y="257103"/>
            <a:ext cx="5308846" cy="338554"/>
          </a:xfrm>
        </p:spPr>
        <p:txBody>
          <a:bodyPr vert="horz" lIns="91440" tIns="45720" rIns="91440" bIns="45720" rtlCol="0" anchor="ctr">
            <a:noAutofit/>
          </a:bodyPr>
          <a:lstStyle/>
          <a:p>
            <a:pPr>
              <a:lnSpc>
                <a:spcPct val="100000"/>
              </a:lnSpc>
            </a:pPr>
            <a:r>
              <a:rPr lang="en-US" sz="3200" dirty="0">
                <a:ln w="0">
                  <a:solidFill>
                    <a:schemeClr val="bg1"/>
                  </a:solidFill>
                </a:ln>
                <a:solidFill>
                  <a:srgbClr val="197DCE"/>
                </a:solidFill>
                <a:latin typeface="Arial" panose="020B0604020202020204" pitchFamily="34" charset="0"/>
                <a:cs typeface="Arial" panose="020B0604020202020204" pitchFamily="34" charset="0"/>
              </a:rPr>
              <a:t>JOIST BILL OF MATERIAL</a:t>
            </a:r>
            <a:endParaRPr lang="ru-RU" sz="3200"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B309190E-E39A-4143-8B80-567BB74CD802}"/>
              </a:ext>
            </a:extLst>
          </p:cNvPr>
          <p:cNvSpPr txBox="1"/>
          <p:nvPr/>
        </p:nvSpPr>
        <p:spPr>
          <a:xfrm>
            <a:off x="531402" y="530923"/>
            <a:ext cx="3187421"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r>
              <a:rPr lang="en-US" dirty="0"/>
              <a:t>CENTERLINE METHOD</a:t>
            </a:r>
          </a:p>
        </p:txBody>
      </p:sp>
      <p:sp>
        <p:nvSpPr>
          <p:cNvPr id="9" name="Rectangle 8">
            <a:extLst>
              <a:ext uri="{FF2B5EF4-FFF2-40B4-BE49-F238E27FC236}">
                <a16:creationId xmlns:a16="http://schemas.microsoft.com/office/drawing/2014/main" id="{9DFEED54-E7E6-4B33-A201-F959AFE817D8}"/>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2" name="Picture 11">
            <a:hlinkClick r:id="rId2"/>
            <a:extLst>
              <a:ext uri="{FF2B5EF4-FFF2-40B4-BE49-F238E27FC236}">
                <a16:creationId xmlns:a16="http://schemas.microsoft.com/office/drawing/2014/main" id="{D5BB22E9-8E09-40F0-9C77-AC6B07F50E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5" name="Rectangle 14">
            <a:extLst>
              <a:ext uri="{FF2B5EF4-FFF2-40B4-BE49-F238E27FC236}">
                <a16:creationId xmlns:a16="http://schemas.microsoft.com/office/drawing/2014/main" id="{4FE00902-EE32-40EA-BB1F-3DF4DC4F9D0E}"/>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41E29875-5CC1-4B4A-BA5E-65017DDDD586}"/>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7" name="Picture 6">
            <a:extLst>
              <a:ext uri="{FF2B5EF4-FFF2-40B4-BE49-F238E27FC236}">
                <a16:creationId xmlns:a16="http://schemas.microsoft.com/office/drawing/2014/main" id="{15EF8854-42E2-4885-A5F4-B7C5551DCA78}"/>
              </a:ext>
            </a:extLst>
          </p:cNvPr>
          <p:cNvPicPr>
            <a:picLocks noChangeAspect="1"/>
          </p:cNvPicPr>
          <p:nvPr/>
        </p:nvPicPr>
        <p:blipFill>
          <a:blip r:embed="rId4">
            <a:duotone>
              <a:prstClr val="black"/>
              <a:schemeClr val="tx2">
                <a:tint val="45000"/>
                <a:satMod val="400000"/>
              </a:schemeClr>
            </a:duotone>
          </a:blip>
          <a:stretch>
            <a:fillRect/>
          </a:stretch>
        </p:blipFill>
        <p:spPr>
          <a:xfrm>
            <a:off x="351396" y="818797"/>
            <a:ext cx="5744604" cy="2070452"/>
          </a:xfrm>
          <a:prstGeom prst="rect">
            <a:avLst/>
          </a:prstGeom>
        </p:spPr>
      </p:pic>
      <p:pic>
        <p:nvPicPr>
          <p:cNvPr id="18" name="Picture 17">
            <a:extLst>
              <a:ext uri="{FF2B5EF4-FFF2-40B4-BE49-F238E27FC236}">
                <a16:creationId xmlns:a16="http://schemas.microsoft.com/office/drawing/2014/main" id="{12471242-DBD3-40B3-ADFC-F04265BAF561}"/>
              </a:ext>
            </a:extLst>
          </p:cNvPr>
          <p:cNvPicPr>
            <a:picLocks noChangeAspect="1"/>
          </p:cNvPicPr>
          <p:nvPr/>
        </p:nvPicPr>
        <p:blipFill>
          <a:blip r:embed="rId5">
            <a:duotone>
              <a:prstClr val="black"/>
              <a:schemeClr val="tx2">
                <a:tint val="45000"/>
                <a:satMod val="400000"/>
              </a:schemeClr>
            </a:duotone>
          </a:blip>
          <a:stretch>
            <a:fillRect/>
          </a:stretch>
        </p:blipFill>
        <p:spPr>
          <a:xfrm>
            <a:off x="5861777" y="2410461"/>
            <a:ext cx="3609545" cy="379952"/>
          </a:xfrm>
          <a:prstGeom prst="rect">
            <a:avLst/>
          </a:prstGeom>
        </p:spPr>
      </p:pic>
      <p:pic>
        <p:nvPicPr>
          <p:cNvPr id="20" name="Picture 19">
            <a:extLst>
              <a:ext uri="{FF2B5EF4-FFF2-40B4-BE49-F238E27FC236}">
                <a16:creationId xmlns:a16="http://schemas.microsoft.com/office/drawing/2014/main" id="{4E102247-240D-478B-876E-0FCCAB16431B}"/>
              </a:ext>
            </a:extLst>
          </p:cNvPr>
          <p:cNvPicPr>
            <a:picLocks noChangeAspect="1"/>
          </p:cNvPicPr>
          <p:nvPr/>
        </p:nvPicPr>
        <p:blipFill>
          <a:blip r:embed="rId6">
            <a:duotone>
              <a:prstClr val="black"/>
              <a:schemeClr val="tx2">
                <a:tint val="45000"/>
                <a:satMod val="400000"/>
              </a:schemeClr>
            </a:duotone>
          </a:blip>
          <a:stretch>
            <a:fillRect/>
          </a:stretch>
        </p:blipFill>
        <p:spPr>
          <a:xfrm>
            <a:off x="6122633" y="1099603"/>
            <a:ext cx="3108769" cy="850055"/>
          </a:xfrm>
          <a:prstGeom prst="rect">
            <a:avLst/>
          </a:prstGeom>
        </p:spPr>
      </p:pic>
      <p:pic>
        <p:nvPicPr>
          <p:cNvPr id="22" name="Picture 21">
            <a:extLst>
              <a:ext uri="{FF2B5EF4-FFF2-40B4-BE49-F238E27FC236}">
                <a16:creationId xmlns:a16="http://schemas.microsoft.com/office/drawing/2014/main" id="{5D4DA957-B113-4A03-A8FE-DA34D33FD2E7}"/>
              </a:ext>
            </a:extLst>
          </p:cNvPr>
          <p:cNvPicPr>
            <a:picLocks noChangeAspect="1"/>
          </p:cNvPicPr>
          <p:nvPr/>
        </p:nvPicPr>
        <p:blipFill>
          <a:blip r:embed="rId7">
            <a:duotone>
              <a:prstClr val="black"/>
              <a:schemeClr val="tx2">
                <a:tint val="45000"/>
                <a:satMod val="400000"/>
              </a:schemeClr>
            </a:duotone>
          </a:blip>
          <a:stretch>
            <a:fillRect/>
          </a:stretch>
        </p:blipFill>
        <p:spPr>
          <a:xfrm>
            <a:off x="9393737" y="1367509"/>
            <a:ext cx="2228003" cy="997960"/>
          </a:xfrm>
          <a:prstGeom prst="rect">
            <a:avLst/>
          </a:prstGeom>
        </p:spPr>
      </p:pic>
      <p:pic>
        <p:nvPicPr>
          <p:cNvPr id="24" name="Picture 23">
            <a:extLst>
              <a:ext uri="{FF2B5EF4-FFF2-40B4-BE49-F238E27FC236}">
                <a16:creationId xmlns:a16="http://schemas.microsoft.com/office/drawing/2014/main" id="{B26665DD-0589-412A-B4AC-BADCFFA81D86}"/>
              </a:ext>
            </a:extLst>
          </p:cNvPr>
          <p:cNvPicPr>
            <a:picLocks noChangeAspect="1"/>
          </p:cNvPicPr>
          <p:nvPr/>
        </p:nvPicPr>
        <p:blipFill>
          <a:blip r:embed="rId8">
            <a:duotone>
              <a:prstClr val="black"/>
              <a:schemeClr val="tx2">
                <a:tint val="45000"/>
                <a:satMod val="400000"/>
              </a:schemeClr>
            </a:duotone>
          </a:blip>
          <a:stretch>
            <a:fillRect/>
          </a:stretch>
        </p:blipFill>
        <p:spPr>
          <a:xfrm>
            <a:off x="9521260" y="2420218"/>
            <a:ext cx="2478302" cy="210422"/>
          </a:xfrm>
          <a:prstGeom prst="rect">
            <a:avLst/>
          </a:prstGeom>
        </p:spPr>
      </p:pic>
      <p:pic>
        <p:nvPicPr>
          <p:cNvPr id="26" name="Picture 25">
            <a:extLst>
              <a:ext uri="{FF2B5EF4-FFF2-40B4-BE49-F238E27FC236}">
                <a16:creationId xmlns:a16="http://schemas.microsoft.com/office/drawing/2014/main" id="{1065980E-B164-4E28-AED9-589D0E911D00}"/>
              </a:ext>
            </a:extLst>
          </p:cNvPr>
          <p:cNvPicPr>
            <a:picLocks noChangeAspect="1"/>
          </p:cNvPicPr>
          <p:nvPr/>
        </p:nvPicPr>
        <p:blipFill>
          <a:blip r:embed="rId9">
            <a:duotone>
              <a:prstClr val="black"/>
              <a:schemeClr val="tx2">
                <a:tint val="45000"/>
                <a:satMod val="400000"/>
              </a:schemeClr>
            </a:duotone>
          </a:blip>
          <a:stretch>
            <a:fillRect/>
          </a:stretch>
        </p:blipFill>
        <p:spPr>
          <a:xfrm>
            <a:off x="6096000" y="2022854"/>
            <a:ext cx="3325384" cy="403077"/>
          </a:xfrm>
          <a:prstGeom prst="rect">
            <a:avLst/>
          </a:prstGeom>
        </p:spPr>
      </p:pic>
      <p:pic>
        <p:nvPicPr>
          <p:cNvPr id="28" name="Picture 27">
            <a:extLst>
              <a:ext uri="{FF2B5EF4-FFF2-40B4-BE49-F238E27FC236}">
                <a16:creationId xmlns:a16="http://schemas.microsoft.com/office/drawing/2014/main" id="{83732E3A-C422-4BCA-BC5E-0D53D8FE412E}"/>
              </a:ext>
            </a:extLst>
          </p:cNvPr>
          <p:cNvPicPr>
            <a:picLocks noChangeAspect="1"/>
          </p:cNvPicPr>
          <p:nvPr/>
        </p:nvPicPr>
        <p:blipFill>
          <a:blip r:embed="rId10">
            <a:duotone>
              <a:prstClr val="black"/>
              <a:schemeClr val="tx2">
                <a:tint val="45000"/>
                <a:satMod val="400000"/>
              </a:schemeClr>
            </a:duotone>
          </a:blip>
          <a:stretch>
            <a:fillRect/>
          </a:stretch>
        </p:blipFill>
        <p:spPr>
          <a:xfrm>
            <a:off x="303803" y="2795391"/>
            <a:ext cx="11638879" cy="3493713"/>
          </a:xfrm>
          <a:prstGeom prst="rect">
            <a:avLst/>
          </a:prstGeom>
        </p:spPr>
      </p:pic>
    </p:spTree>
    <p:extLst>
      <p:ext uri="{BB962C8B-B14F-4D97-AF65-F5344CB8AC3E}">
        <p14:creationId xmlns:p14="http://schemas.microsoft.com/office/powerpoint/2010/main" val="2923494434"/>
      </p:ext>
    </p:extLst>
  </p:cSld>
  <p:clrMapOvr>
    <a:masterClrMapping/>
  </p:clrMapOvr>
  <mc:AlternateContent xmlns:mc="http://schemas.openxmlformats.org/markup-compatibility/2006" xmlns:p14="http://schemas.microsoft.com/office/powerpoint/2010/main">
    <mc:Choice Requires="p14">
      <p:transition spd="slow" p14:dur="800" advTm="2000">
        <p:circle/>
      </p:transition>
    </mc:Choice>
    <mc:Fallback xmlns="">
      <p:transition spd="slow" advTm="2000">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10</a:t>
            </a:fld>
            <a:endParaRPr lang="ru-RU" dirty="0"/>
          </a:p>
        </p:txBody>
      </p:sp>
      <p:sp>
        <p:nvSpPr>
          <p:cNvPr id="17" name="Title 7">
            <a:extLst>
              <a:ext uri="{FF2B5EF4-FFF2-40B4-BE49-F238E27FC236}">
                <a16:creationId xmlns:a16="http://schemas.microsoft.com/office/drawing/2014/main" id="{F19B5AD2-9274-44B7-8A9E-88AA0B6FB30D}"/>
              </a:ext>
            </a:extLst>
          </p:cNvPr>
          <p:cNvSpPr>
            <a:spLocks noGrp="1"/>
          </p:cNvSpPr>
          <p:nvPr>
            <p:ph type="title"/>
          </p:nvPr>
        </p:nvSpPr>
        <p:spPr bwMode="grayWhite">
          <a:xfrm>
            <a:off x="408371" y="257103"/>
            <a:ext cx="6347536" cy="338554"/>
          </a:xfrm>
        </p:spPr>
        <p:txBody>
          <a:bodyPr vert="horz" lIns="91440" tIns="45720" rIns="91440" bIns="45720" rtlCol="0" anchor="ctr">
            <a:noAutofit/>
          </a:bodyPr>
          <a:lstStyle/>
          <a:p>
            <a:pPr>
              <a:lnSpc>
                <a:spcPct val="100000"/>
              </a:lnSpc>
            </a:pPr>
            <a:r>
              <a:rPr lang="en-US" sz="3200" dirty="0">
                <a:ln w="0">
                  <a:solidFill>
                    <a:schemeClr val="bg1"/>
                  </a:solidFill>
                </a:ln>
                <a:solidFill>
                  <a:srgbClr val="197DCE"/>
                </a:solidFill>
                <a:latin typeface="Arial" panose="020B0604020202020204" pitchFamily="34" charset="0"/>
                <a:cs typeface="Arial" panose="020B0604020202020204" pitchFamily="34" charset="0"/>
              </a:rPr>
              <a:t>BRIDGING BILL OF MATERIAL</a:t>
            </a:r>
            <a:endParaRPr lang="ru-RU" sz="3200"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2D43C87E-C855-4EED-A5E3-6E1A0DFA1E86}"/>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2" name="Picture 11">
            <a:hlinkClick r:id="rId2"/>
            <a:extLst>
              <a:ext uri="{FF2B5EF4-FFF2-40B4-BE49-F238E27FC236}">
                <a16:creationId xmlns:a16="http://schemas.microsoft.com/office/drawing/2014/main" id="{CBE9EC31-F4AD-46DE-9189-52D08BB7D4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5" name="Rectangle 14">
            <a:extLst>
              <a:ext uri="{FF2B5EF4-FFF2-40B4-BE49-F238E27FC236}">
                <a16:creationId xmlns:a16="http://schemas.microsoft.com/office/drawing/2014/main" id="{4CC90A99-FCFB-42E2-ADDB-3DDD88D305AD}"/>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C4C686B8-D25D-41E7-B4A3-39DDC82914BF}"/>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18" name="TextBox 17">
            <a:extLst>
              <a:ext uri="{FF2B5EF4-FFF2-40B4-BE49-F238E27FC236}">
                <a16:creationId xmlns:a16="http://schemas.microsoft.com/office/drawing/2014/main" id="{73671861-A2CD-4AA2-A908-FC7387239E5B}"/>
              </a:ext>
            </a:extLst>
          </p:cNvPr>
          <p:cNvSpPr txBox="1"/>
          <p:nvPr/>
        </p:nvSpPr>
        <p:spPr>
          <a:xfrm>
            <a:off x="531402" y="569023"/>
            <a:ext cx="5070408"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r>
              <a:rPr lang="en-US" dirty="0"/>
              <a:t>DIFFERENT TYPES OF BRIDGING LISTS</a:t>
            </a:r>
          </a:p>
        </p:txBody>
      </p:sp>
      <p:pic>
        <p:nvPicPr>
          <p:cNvPr id="19" name="Picture 18">
            <a:extLst>
              <a:ext uri="{FF2B5EF4-FFF2-40B4-BE49-F238E27FC236}">
                <a16:creationId xmlns:a16="http://schemas.microsoft.com/office/drawing/2014/main" id="{B3AD6E5B-6A63-4C5B-93E3-CD4A30024EF3}"/>
              </a:ext>
            </a:extLst>
          </p:cNvPr>
          <p:cNvPicPr>
            <a:picLocks noChangeAspect="1"/>
          </p:cNvPicPr>
          <p:nvPr/>
        </p:nvPicPr>
        <p:blipFill>
          <a:blip r:embed="rId4">
            <a:duotone>
              <a:prstClr val="black"/>
              <a:schemeClr val="accent3">
                <a:tint val="45000"/>
                <a:satMod val="400000"/>
              </a:schemeClr>
            </a:duotone>
          </a:blip>
          <a:stretch>
            <a:fillRect/>
          </a:stretch>
        </p:blipFill>
        <p:spPr>
          <a:xfrm>
            <a:off x="1677296" y="1036643"/>
            <a:ext cx="8500056" cy="1397358"/>
          </a:xfrm>
          <a:prstGeom prst="rect">
            <a:avLst/>
          </a:prstGeom>
        </p:spPr>
      </p:pic>
      <p:pic>
        <p:nvPicPr>
          <p:cNvPr id="21" name="Picture 20">
            <a:extLst>
              <a:ext uri="{FF2B5EF4-FFF2-40B4-BE49-F238E27FC236}">
                <a16:creationId xmlns:a16="http://schemas.microsoft.com/office/drawing/2014/main" id="{775C271F-9FB4-4EED-830D-86723E189FC1}"/>
              </a:ext>
            </a:extLst>
          </p:cNvPr>
          <p:cNvPicPr>
            <a:picLocks noChangeAspect="1"/>
          </p:cNvPicPr>
          <p:nvPr/>
        </p:nvPicPr>
        <p:blipFill>
          <a:blip r:embed="rId5">
            <a:duotone>
              <a:prstClr val="black"/>
              <a:schemeClr val="accent3">
                <a:tint val="45000"/>
                <a:satMod val="400000"/>
              </a:schemeClr>
            </a:duotone>
          </a:blip>
          <a:stretch>
            <a:fillRect/>
          </a:stretch>
        </p:blipFill>
        <p:spPr>
          <a:xfrm>
            <a:off x="270406" y="2582116"/>
            <a:ext cx="7153923" cy="2484000"/>
          </a:xfrm>
          <a:prstGeom prst="rect">
            <a:avLst/>
          </a:prstGeom>
        </p:spPr>
      </p:pic>
      <p:pic>
        <p:nvPicPr>
          <p:cNvPr id="23" name="Picture 22">
            <a:extLst>
              <a:ext uri="{FF2B5EF4-FFF2-40B4-BE49-F238E27FC236}">
                <a16:creationId xmlns:a16="http://schemas.microsoft.com/office/drawing/2014/main" id="{5A83AC58-E800-4A84-B84E-43900022CF76}"/>
              </a:ext>
            </a:extLst>
          </p:cNvPr>
          <p:cNvPicPr>
            <a:picLocks noChangeAspect="1"/>
          </p:cNvPicPr>
          <p:nvPr/>
        </p:nvPicPr>
        <p:blipFill>
          <a:blip r:embed="rId6">
            <a:duotone>
              <a:prstClr val="black"/>
              <a:schemeClr val="accent3">
                <a:tint val="45000"/>
                <a:satMod val="400000"/>
              </a:schemeClr>
            </a:duotone>
          </a:blip>
          <a:stretch>
            <a:fillRect/>
          </a:stretch>
        </p:blipFill>
        <p:spPr>
          <a:xfrm>
            <a:off x="7377876" y="2582116"/>
            <a:ext cx="4581818" cy="1440000"/>
          </a:xfrm>
          <a:prstGeom prst="rect">
            <a:avLst/>
          </a:prstGeom>
        </p:spPr>
      </p:pic>
      <p:pic>
        <p:nvPicPr>
          <p:cNvPr id="27" name="Picture 26">
            <a:extLst>
              <a:ext uri="{FF2B5EF4-FFF2-40B4-BE49-F238E27FC236}">
                <a16:creationId xmlns:a16="http://schemas.microsoft.com/office/drawing/2014/main" id="{C41869F9-4416-489D-8850-8AED35B57E5A}"/>
              </a:ext>
            </a:extLst>
          </p:cNvPr>
          <p:cNvPicPr>
            <a:picLocks noChangeAspect="1"/>
          </p:cNvPicPr>
          <p:nvPr/>
        </p:nvPicPr>
        <p:blipFill>
          <a:blip r:embed="rId7">
            <a:duotone>
              <a:prstClr val="black"/>
              <a:schemeClr val="accent3">
                <a:tint val="45000"/>
                <a:satMod val="400000"/>
              </a:schemeClr>
            </a:duotone>
          </a:blip>
          <a:stretch>
            <a:fillRect/>
          </a:stretch>
        </p:blipFill>
        <p:spPr>
          <a:xfrm>
            <a:off x="7387401" y="4021489"/>
            <a:ext cx="4573424" cy="822853"/>
          </a:xfrm>
          <a:prstGeom prst="rect">
            <a:avLst/>
          </a:prstGeom>
        </p:spPr>
      </p:pic>
    </p:spTree>
    <p:extLst>
      <p:ext uri="{BB962C8B-B14F-4D97-AF65-F5344CB8AC3E}">
        <p14:creationId xmlns:p14="http://schemas.microsoft.com/office/powerpoint/2010/main" val="2532860025"/>
      </p:ext>
    </p:extLst>
  </p:cSld>
  <p:clrMapOvr>
    <a:masterClrMapping/>
  </p:clrMapOvr>
  <p:transition spd="slow" advTm="2000">
    <p:randomBar dir="vert"/>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11</a:t>
            </a:fld>
            <a:endParaRPr lang="ru-RU" dirty="0"/>
          </a:p>
        </p:txBody>
      </p:sp>
      <p:sp>
        <p:nvSpPr>
          <p:cNvPr id="9" name="Rectangle 8">
            <a:extLst>
              <a:ext uri="{FF2B5EF4-FFF2-40B4-BE49-F238E27FC236}">
                <a16:creationId xmlns:a16="http://schemas.microsoft.com/office/drawing/2014/main" id="{F3B09C9F-95F8-4A9B-90ED-3E32AC2DE22F}"/>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2" name="Picture 11">
            <a:hlinkClick r:id="rId2"/>
            <a:extLst>
              <a:ext uri="{FF2B5EF4-FFF2-40B4-BE49-F238E27FC236}">
                <a16:creationId xmlns:a16="http://schemas.microsoft.com/office/drawing/2014/main" id="{1CDE1B4B-0A10-45FE-84A2-57EED450C7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5" name="Rectangle 14">
            <a:extLst>
              <a:ext uri="{FF2B5EF4-FFF2-40B4-BE49-F238E27FC236}">
                <a16:creationId xmlns:a16="http://schemas.microsoft.com/office/drawing/2014/main" id="{5BD23ABE-5EC0-48BA-B6E3-8DB6B4875F7A}"/>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5271B6A3-BC0F-4244-B064-A17B1183CC05}"/>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17" name="Title 7">
            <a:extLst>
              <a:ext uri="{FF2B5EF4-FFF2-40B4-BE49-F238E27FC236}">
                <a16:creationId xmlns:a16="http://schemas.microsoft.com/office/drawing/2014/main" id="{29BD3AD8-11AB-4147-94FD-3D4C4E1AE636}"/>
              </a:ext>
            </a:extLst>
          </p:cNvPr>
          <p:cNvSpPr txBox="1">
            <a:spLocks/>
          </p:cNvSpPr>
          <p:nvPr/>
        </p:nvSpPr>
        <p:spPr bwMode="grayWhite">
          <a:xfrm>
            <a:off x="408371" y="257103"/>
            <a:ext cx="6347536" cy="3385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a:lstStyle>
          <a:p>
            <a:pPr>
              <a:lnSpc>
                <a:spcPct val="100000"/>
              </a:lnSpc>
            </a:pPr>
            <a:r>
              <a:rPr lang="en-US" sz="3200">
                <a:ln w="0">
                  <a:solidFill>
                    <a:schemeClr val="bg1"/>
                  </a:solidFill>
                </a:ln>
                <a:solidFill>
                  <a:srgbClr val="197DCE"/>
                </a:solidFill>
                <a:latin typeface="Arial" panose="020B0604020202020204" pitchFamily="34" charset="0"/>
                <a:cs typeface="Arial" panose="020B0604020202020204" pitchFamily="34" charset="0"/>
              </a:rPr>
              <a:t>BRIDGING BILL OF MATERIAL</a:t>
            </a:r>
            <a:endParaRPr lang="ru-RU" sz="3200"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F578430-59A7-406A-9398-DEB94246E7FB}"/>
              </a:ext>
            </a:extLst>
          </p:cNvPr>
          <p:cNvSpPr txBox="1"/>
          <p:nvPr/>
        </p:nvSpPr>
        <p:spPr>
          <a:xfrm>
            <a:off x="531402" y="569023"/>
            <a:ext cx="5070408"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r>
              <a:rPr lang="en-US" dirty="0"/>
              <a:t>DIFFERENT TYPES OF BRIDGING LISTS</a:t>
            </a:r>
          </a:p>
        </p:txBody>
      </p:sp>
      <p:pic>
        <p:nvPicPr>
          <p:cNvPr id="24" name="Picture 23">
            <a:extLst>
              <a:ext uri="{FF2B5EF4-FFF2-40B4-BE49-F238E27FC236}">
                <a16:creationId xmlns:a16="http://schemas.microsoft.com/office/drawing/2014/main" id="{A7014002-FDC5-4CA3-9CCA-AC9B3E6ED7FD}"/>
              </a:ext>
            </a:extLst>
          </p:cNvPr>
          <p:cNvPicPr>
            <a:picLocks noChangeAspect="1"/>
          </p:cNvPicPr>
          <p:nvPr/>
        </p:nvPicPr>
        <p:blipFill>
          <a:blip r:embed="rId4">
            <a:duotone>
              <a:prstClr val="black"/>
              <a:schemeClr val="tx2">
                <a:tint val="45000"/>
                <a:satMod val="400000"/>
              </a:schemeClr>
            </a:duotone>
          </a:blip>
          <a:stretch>
            <a:fillRect/>
          </a:stretch>
        </p:blipFill>
        <p:spPr>
          <a:xfrm>
            <a:off x="341539" y="1118367"/>
            <a:ext cx="11612643" cy="4589978"/>
          </a:xfrm>
          <a:prstGeom prst="rect">
            <a:avLst/>
          </a:prstGeom>
        </p:spPr>
      </p:pic>
    </p:spTree>
    <p:extLst>
      <p:ext uri="{BB962C8B-B14F-4D97-AF65-F5344CB8AC3E}">
        <p14:creationId xmlns:p14="http://schemas.microsoft.com/office/powerpoint/2010/main" val="3968412214"/>
      </p:ext>
    </p:extLst>
  </p:cSld>
  <p:clrMapOvr>
    <a:masterClrMapping/>
  </p:clrMapOvr>
  <mc:AlternateContent xmlns:mc="http://schemas.openxmlformats.org/markup-compatibility/2006" xmlns:p14="http://schemas.microsoft.com/office/powerpoint/2010/main">
    <mc:Choice Requires="p14">
      <p:transition spd="slow" p14:dur="800" advTm="2000">
        <p:circle/>
      </p:transition>
    </mc:Choice>
    <mc:Fallback xmlns="">
      <p:transition spd="slow" advTm="2000">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445FC25-1CAC-490C-844C-6A4A34CBFCD5}"/>
              </a:ext>
            </a:extLst>
          </p:cNvPr>
          <p:cNvPicPr>
            <a:picLocks noChangeAspect="1"/>
          </p:cNvPicPr>
          <p:nvPr/>
        </p:nvPicPr>
        <p:blipFill>
          <a:blip r:embed="rId2">
            <a:duotone>
              <a:prstClr val="black"/>
              <a:schemeClr val="accent3">
                <a:tint val="45000"/>
                <a:satMod val="400000"/>
              </a:schemeClr>
            </a:duotone>
          </a:blip>
          <a:stretch>
            <a:fillRect/>
          </a:stretch>
        </p:blipFill>
        <p:spPr>
          <a:xfrm>
            <a:off x="408371" y="819865"/>
            <a:ext cx="5095156" cy="2241223"/>
          </a:xfrm>
          <a:prstGeom prst="rect">
            <a:avLst/>
          </a:prstGeom>
        </p:spPr>
      </p:pic>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12</a:t>
            </a:fld>
            <a:endParaRPr lang="ru-RU" dirty="0"/>
          </a:p>
        </p:txBody>
      </p:sp>
      <p:sp>
        <p:nvSpPr>
          <p:cNvPr id="9" name="Rectangle 8">
            <a:extLst>
              <a:ext uri="{FF2B5EF4-FFF2-40B4-BE49-F238E27FC236}">
                <a16:creationId xmlns:a16="http://schemas.microsoft.com/office/drawing/2014/main" id="{F3B09C9F-95F8-4A9B-90ED-3E32AC2DE22F}"/>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sp>
        <p:nvSpPr>
          <p:cNvPr id="15" name="Rectangle 14">
            <a:extLst>
              <a:ext uri="{FF2B5EF4-FFF2-40B4-BE49-F238E27FC236}">
                <a16:creationId xmlns:a16="http://schemas.microsoft.com/office/drawing/2014/main" id="{5BD23ABE-5EC0-48BA-B6E3-8DB6B4875F7A}"/>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5271B6A3-BC0F-4244-B064-A17B1183CC05}"/>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3">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17" name="Title 7">
            <a:extLst>
              <a:ext uri="{FF2B5EF4-FFF2-40B4-BE49-F238E27FC236}">
                <a16:creationId xmlns:a16="http://schemas.microsoft.com/office/drawing/2014/main" id="{29BD3AD8-11AB-4147-94FD-3D4C4E1AE636}"/>
              </a:ext>
            </a:extLst>
          </p:cNvPr>
          <p:cNvSpPr txBox="1">
            <a:spLocks/>
          </p:cNvSpPr>
          <p:nvPr/>
        </p:nvSpPr>
        <p:spPr bwMode="grayWhite">
          <a:xfrm>
            <a:off x="408371" y="257103"/>
            <a:ext cx="6347536" cy="3385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a:lstStyle>
          <a:p>
            <a:pPr>
              <a:lnSpc>
                <a:spcPct val="100000"/>
              </a:lnSpc>
            </a:pPr>
            <a:r>
              <a:rPr lang="en-US" sz="3200" dirty="0">
                <a:ln w="0">
                  <a:solidFill>
                    <a:schemeClr val="bg1"/>
                  </a:solidFill>
                </a:ln>
                <a:solidFill>
                  <a:srgbClr val="197DCE"/>
                </a:solidFill>
                <a:latin typeface="Arial" panose="020B0604020202020204" pitchFamily="34" charset="0"/>
                <a:cs typeface="Arial" panose="020B0604020202020204" pitchFamily="34" charset="0"/>
              </a:rPr>
              <a:t>GIRDER BILL OF MATERIAL</a:t>
            </a:r>
            <a:endParaRPr lang="ru-RU" sz="3200"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F578430-59A7-406A-9398-DEB94246E7FB}"/>
              </a:ext>
            </a:extLst>
          </p:cNvPr>
          <p:cNvSpPr txBox="1"/>
          <p:nvPr/>
        </p:nvSpPr>
        <p:spPr>
          <a:xfrm>
            <a:off x="531402" y="569023"/>
            <a:ext cx="5070408"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r>
              <a:rPr lang="en-US" dirty="0"/>
              <a:t>BASELINE METHOD</a:t>
            </a:r>
          </a:p>
        </p:txBody>
      </p:sp>
      <p:pic>
        <p:nvPicPr>
          <p:cNvPr id="12" name="Picture 11">
            <a:hlinkClick r:id="rId3"/>
            <a:extLst>
              <a:ext uri="{FF2B5EF4-FFF2-40B4-BE49-F238E27FC236}">
                <a16:creationId xmlns:a16="http://schemas.microsoft.com/office/drawing/2014/main" id="{1CDE1B4B-0A10-45FE-84A2-57EED450C76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pic>
        <p:nvPicPr>
          <p:cNvPr id="6" name="Picture 5">
            <a:extLst>
              <a:ext uri="{FF2B5EF4-FFF2-40B4-BE49-F238E27FC236}">
                <a16:creationId xmlns:a16="http://schemas.microsoft.com/office/drawing/2014/main" id="{9387701E-15A2-404D-9543-D8CAB84F6ED4}"/>
              </a:ext>
            </a:extLst>
          </p:cNvPr>
          <p:cNvPicPr>
            <a:picLocks noChangeAspect="1"/>
          </p:cNvPicPr>
          <p:nvPr/>
        </p:nvPicPr>
        <p:blipFill>
          <a:blip r:embed="rId5">
            <a:duotone>
              <a:prstClr val="black"/>
              <a:schemeClr val="accent3">
                <a:tint val="45000"/>
                <a:satMod val="400000"/>
              </a:schemeClr>
            </a:duotone>
          </a:blip>
          <a:stretch>
            <a:fillRect/>
          </a:stretch>
        </p:blipFill>
        <p:spPr>
          <a:xfrm>
            <a:off x="256209" y="3092888"/>
            <a:ext cx="11729644" cy="3282550"/>
          </a:xfrm>
          <a:prstGeom prst="rect">
            <a:avLst/>
          </a:prstGeom>
        </p:spPr>
      </p:pic>
      <p:pic>
        <p:nvPicPr>
          <p:cNvPr id="20" name="Picture 19">
            <a:extLst>
              <a:ext uri="{FF2B5EF4-FFF2-40B4-BE49-F238E27FC236}">
                <a16:creationId xmlns:a16="http://schemas.microsoft.com/office/drawing/2014/main" id="{2BC058C5-DF69-4F6E-AC5A-CB5AF784FA18}"/>
              </a:ext>
            </a:extLst>
          </p:cNvPr>
          <p:cNvPicPr>
            <a:picLocks noChangeAspect="1"/>
          </p:cNvPicPr>
          <p:nvPr/>
        </p:nvPicPr>
        <p:blipFill>
          <a:blip r:embed="rId6">
            <a:duotone>
              <a:prstClr val="black"/>
              <a:schemeClr val="accent3">
                <a:tint val="45000"/>
                <a:satMod val="400000"/>
              </a:schemeClr>
            </a:duotone>
          </a:blip>
          <a:stretch>
            <a:fillRect/>
          </a:stretch>
        </p:blipFill>
        <p:spPr>
          <a:xfrm>
            <a:off x="5503527" y="724003"/>
            <a:ext cx="3701849" cy="1122551"/>
          </a:xfrm>
          <a:prstGeom prst="rect">
            <a:avLst/>
          </a:prstGeom>
        </p:spPr>
      </p:pic>
      <p:pic>
        <p:nvPicPr>
          <p:cNvPr id="22" name="Picture 21">
            <a:extLst>
              <a:ext uri="{FF2B5EF4-FFF2-40B4-BE49-F238E27FC236}">
                <a16:creationId xmlns:a16="http://schemas.microsoft.com/office/drawing/2014/main" id="{E3EE24B1-6566-4B0D-9C51-71E9D4982A30}"/>
              </a:ext>
            </a:extLst>
          </p:cNvPr>
          <p:cNvPicPr>
            <a:picLocks noChangeAspect="1"/>
          </p:cNvPicPr>
          <p:nvPr/>
        </p:nvPicPr>
        <p:blipFill>
          <a:blip r:embed="rId7">
            <a:duotone>
              <a:prstClr val="black"/>
              <a:schemeClr val="accent3">
                <a:tint val="45000"/>
                <a:satMod val="400000"/>
              </a:schemeClr>
            </a:duotone>
          </a:blip>
          <a:stretch>
            <a:fillRect/>
          </a:stretch>
        </p:blipFill>
        <p:spPr>
          <a:xfrm>
            <a:off x="7397515" y="1871687"/>
            <a:ext cx="4374274" cy="1175178"/>
          </a:xfrm>
          <a:prstGeom prst="rect">
            <a:avLst/>
          </a:prstGeom>
        </p:spPr>
      </p:pic>
    </p:spTree>
    <p:extLst>
      <p:ext uri="{BB962C8B-B14F-4D97-AF65-F5344CB8AC3E}">
        <p14:creationId xmlns:p14="http://schemas.microsoft.com/office/powerpoint/2010/main" val="551753371"/>
      </p:ext>
    </p:extLst>
  </p:cSld>
  <p:clrMapOvr>
    <a:masterClrMapping/>
  </p:clrMapOvr>
  <p:transition spd="slow" advTm="2000">
    <p:randomBar dir="vert"/>
  </p:transition>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609542-DD6D-4EC5-B1B2-054C2BE79B96}"/>
              </a:ext>
            </a:extLst>
          </p:cNvPr>
          <p:cNvSpPr>
            <a:spLocks noGrp="1"/>
          </p:cNvSpPr>
          <p:nvPr>
            <p:ph type="sldNum" sz="quarter" idx="10"/>
          </p:nvPr>
        </p:nvSpPr>
        <p:spPr bwMode="grayWhite"/>
        <p:txBody>
          <a:bodyPr/>
          <a:lstStyle/>
          <a:p>
            <a:fld id="{D495E168-DA5E-4888-8D8A-92B118324C14}" type="slidenum">
              <a:rPr lang="ru-RU" smtClean="0"/>
              <a:pPr/>
              <a:t>13</a:t>
            </a:fld>
            <a:endParaRPr lang="ru-RU" dirty="0"/>
          </a:p>
        </p:txBody>
      </p:sp>
      <p:sp>
        <p:nvSpPr>
          <p:cNvPr id="9" name="Rectangle 8">
            <a:extLst>
              <a:ext uri="{FF2B5EF4-FFF2-40B4-BE49-F238E27FC236}">
                <a16:creationId xmlns:a16="http://schemas.microsoft.com/office/drawing/2014/main" id="{F3B09C9F-95F8-4A9B-90ED-3E32AC2DE22F}"/>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2" name="Picture 11">
            <a:hlinkClick r:id="rId2"/>
            <a:extLst>
              <a:ext uri="{FF2B5EF4-FFF2-40B4-BE49-F238E27FC236}">
                <a16:creationId xmlns:a16="http://schemas.microsoft.com/office/drawing/2014/main" id="{1CDE1B4B-0A10-45FE-84A2-57EED450C7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5" name="Rectangle 14">
            <a:extLst>
              <a:ext uri="{FF2B5EF4-FFF2-40B4-BE49-F238E27FC236}">
                <a16:creationId xmlns:a16="http://schemas.microsoft.com/office/drawing/2014/main" id="{5BD23ABE-5EC0-48BA-B6E3-8DB6B4875F7A}"/>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TextBox 15">
            <a:extLst>
              <a:ext uri="{FF2B5EF4-FFF2-40B4-BE49-F238E27FC236}">
                <a16:creationId xmlns:a16="http://schemas.microsoft.com/office/drawing/2014/main" id="{5271B6A3-BC0F-4244-B064-A17B1183CC05}"/>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17" name="Title 7">
            <a:extLst>
              <a:ext uri="{FF2B5EF4-FFF2-40B4-BE49-F238E27FC236}">
                <a16:creationId xmlns:a16="http://schemas.microsoft.com/office/drawing/2014/main" id="{29BD3AD8-11AB-4147-94FD-3D4C4E1AE636}"/>
              </a:ext>
            </a:extLst>
          </p:cNvPr>
          <p:cNvSpPr txBox="1">
            <a:spLocks/>
          </p:cNvSpPr>
          <p:nvPr/>
        </p:nvSpPr>
        <p:spPr bwMode="grayWhite">
          <a:xfrm>
            <a:off x="408371" y="257103"/>
            <a:ext cx="6347536" cy="33855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bg1"/>
                </a:solidFill>
                <a:latin typeface="+mj-lt"/>
                <a:ea typeface="+mj-ea"/>
                <a:cs typeface="+mj-cs"/>
              </a:defRPr>
            </a:lvl1pPr>
          </a:lstStyle>
          <a:p>
            <a:pPr>
              <a:lnSpc>
                <a:spcPct val="100000"/>
              </a:lnSpc>
            </a:pPr>
            <a:r>
              <a:rPr lang="en-US" sz="3200" dirty="0">
                <a:ln w="0">
                  <a:solidFill>
                    <a:schemeClr val="bg1"/>
                  </a:solidFill>
                </a:ln>
                <a:solidFill>
                  <a:srgbClr val="197DCE"/>
                </a:solidFill>
                <a:latin typeface="Arial" panose="020B0604020202020204" pitchFamily="34" charset="0"/>
                <a:cs typeface="Arial" panose="020B0604020202020204" pitchFamily="34" charset="0"/>
              </a:rPr>
              <a:t>GIRDER BILL OF MATERIAL</a:t>
            </a:r>
            <a:endParaRPr lang="ru-RU" sz="3200" dirty="0">
              <a:ln w="0">
                <a:solidFill>
                  <a:schemeClr val="bg1"/>
                </a:solidFill>
              </a:ln>
              <a:solidFill>
                <a:srgbClr val="197DCE"/>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2F578430-59A7-406A-9398-DEB94246E7FB}"/>
              </a:ext>
            </a:extLst>
          </p:cNvPr>
          <p:cNvSpPr txBox="1"/>
          <p:nvPr/>
        </p:nvSpPr>
        <p:spPr>
          <a:xfrm>
            <a:off x="531402" y="569023"/>
            <a:ext cx="3046299"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r>
              <a:rPr lang="en-US" dirty="0"/>
              <a:t>CENTERLINE METHOD</a:t>
            </a:r>
          </a:p>
        </p:txBody>
      </p:sp>
      <p:pic>
        <p:nvPicPr>
          <p:cNvPr id="4" name="Picture 3">
            <a:extLst>
              <a:ext uri="{FF2B5EF4-FFF2-40B4-BE49-F238E27FC236}">
                <a16:creationId xmlns:a16="http://schemas.microsoft.com/office/drawing/2014/main" id="{A39D99E0-E5A6-4277-BBEC-A451C741E41D}"/>
              </a:ext>
            </a:extLst>
          </p:cNvPr>
          <p:cNvPicPr>
            <a:picLocks noChangeAspect="1"/>
          </p:cNvPicPr>
          <p:nvPr/>
        </p:nvPicPr>
        <p:blipFill>
          <a:blip r:embed="rId4">
            <a:duotone>
              <a:prstClr val="black"/>
              <a:schemeClr val="accent3">
                <a:tint val="45000"/>
                <a:satMod val="400000"/>
              </a:schemeClr>
            </a:duotone>
          </a:blip>
          <a:stretch>
            <a:fillRect/>
          </a:stretch>
        </p:blipFill>
        <p:spPr>
          <a:xfrm>
            <a:off x="531402" y="845431"/>
            <a:ext cx="5183369" cy="1854394"/>
          </a:xfrm>
          <a:prstGeom prst="rect">
            <a:avLst/>
          </a:prstGeom>
        </p:spPr>
      </p:pic>
      <p:pic>
        <p:nvPicPr>
          <p:cNvPr id="6" name="Picture 5">
            <a:extLst>
              <a:ext uri="{FF2B5EF4-FFF2-40B4-BE49-F238E27FC236}">
                <a16:creationId xmlns:a16="http://schemas.microsoft.com/office/drawing/2014/main" id="{CEAF31ED-B182-4641-9786-10034ABDDAF0}"/>
              </a:ext>
            </a:extLst>
          </p:cNvPr>
          <p:cNvPicPr>
            <a:picLocks noChangeAspect="1"/>
          </p:cNvPicPr>
          <p:nvPr/>
        </p:nvPicPr>
        <p:blipFill>
          <a:blip r:embed="rId5">
            <a:duotone>
              <a:prstClr val="black"/>
              <a:schemeClr val="accent3">
                <a:tint val="45000"/>
                <a:satMod val="400000"/>
              </a:schemeClr>
            </a:duotone>
          </a:blip>
          <a:stretch>
            <a:fillRect/>
          </a:stretch>
        </p:blipFill>
        <p:spPr>
          <a:xfrm>
            <a:off x="1327191" y="2674999"/>
            <a:ext cx="3591789" cy="177227"/>
          </a:xfrm>
          <a:prstGeom prst="rect">
            <a:avLst/>
          </a:prstGeom>
        </p:spPr>
      </p:pic>
      <p:pic>
        <p:nvPicPr>
          <p:cNvPr id="8" name="Picture 7">
            <a:extLst>
              <a:ext uri="{FF2B5EF4-FFF2-40B4-BE49-F238E27FC236}">
                <a16:creationId xmlns:a16="http://schemas.microsoft.com/office/drawing/2014/main" id="{181F9713-B97A-441A-99F1-08CA32F10A3C}"/>
              </a:ext>
            </a:extLst>
          </p:cNvPr>
          <p:cNvPicPr>
            <a:picLocks noChangeAspect="1"/>
          </p:cNvPicPr>
          <p:nvPr/>
        </p:nvPicPr>
        <p:blipFill>
          <a:blip r:embed="rId6">
            <a:duotone>
              <a:prstClr val="black"/>
              <a:schemeClr val="accent3">
                <a:tint val="45000"/>
                <a:satMod val="400000"/>
              </a:schemeClr>
            </a:duotone>
          </a:blip>
          <a:stretch>
            <a:fillRect/>
          </a:stretch>
        </p:blipFill>
        <p:spPr>
          <a:xfrm>
            <a:off x="5652625" y="1096017"/>
            <a:ext cx="6196442" cy="958973"/>
          </a:xfrm>
          <a:prstGeom prst="rect">
            <a:avLst/>
          </a:prstGeom>
        </p:spPr>
      </p:pic>
      <p:pic>
        <p:nvPicPr>
          <p:cNvPr id="11" name="Picture 10">
            <a:extLst>
              <a:ext uri="{FF2B5EF4-FFF2-40B4-BE49-F238E27FC236}">
                <a16:creationId xmlns:a16="http://schemas.microsoft.com/office/drawing/2014/main" id="{75B6CA6F-8D26-4D8B-8C35-C730FD7A0F63}"/>
              </a:ext>
            </a:extLst>
          </p:cNvPr>
          <p:cNvPicPr>
            <a:picLocks noChangeAspect="1"/>
          </p:cNvPicPr>
          <p:nvPr/>
        </p:nvPicPr>
        <p:blipFill>
          <a:blip r:embed="rId7">
            <a:duotone>
              <a:prstClr val="black"/>
              <a:schemeClr val="accent3">
                <a:tint val="45000"/>
                <a:satMod val="400000"/>
              </a:schemeClr>
            </a:duotone>
          </a:blip>
          <a:stretch>
            <a:fillRect/>
          </a:stretch>
        </p:blipFill>
        <p:spPr>
          <a:xfrm>
            <a:off x="6977140" y="2209614"/>
            <a:ext cx="3128607" cy="533286"/>
          </a:xfrm>
          <a:prstGeom prst="rect">
            <a:avLst/>
          </a:prstGeom>
        </p:spPr>
      </p:pic>
      <p:pic>
        <p:nvPicPr>
          <p:cNvPr id="14" name="Picture 13">
            <a:extLst>
              <a:ext uri="{FF2B5EF4-FFF2-40B4-BE49-F238E27FC236}">
                <a16:creationId xmlns:a16="http://schemas.microsoft.com/office/drawing/2014/main" id="{FEF91FF4-78F2-4859-9BA7-837EF576A071}"/>
              </a:ext>
            </a:extLst>
          </p:cNvPr>
          <p:cNvPicPr>
            <a:picLocks noChangeAspect="1"/>
          </p:cNvPicPr>
          <p:nvPr/>
        </p:nvPicPr>
        <p:blipFill>
          <a:blip r:embed="rId8">
            <a:duotone>
              <a:prstClr val="black"/>
              <a:schemeClr val="accent3">
                <a:tint val="45000"/>
                <a:satMod val="400000"/>
              </a:schemeClr>
            </a:duotone>
          </a:blip>
          <a:stretch>
            <a:fillRect/>
          </a:stretch>
        </p:blipFill>
        <p:spPr>
          <a:xfrm>
            <a:off x="530214" y="2824763"/>
            <a:ext cx="11223823" cy="3544365"/>
          </a:xfrm>
          <a:prstGeom prst="rect">
            <a:avLst/>
          </a:prstGeom>
        </p:spPr>
      </p:pic>
    </p:spTree>
    <p:extLst>
      <p:ext uri="{BB962C8B-B14F-4D97-AF65-F5344CB8AC3E}">
        <p14:creationId xmlns:p14="http://schemas.microsoft.com/office/powerpoint/2010/main" val="3340649196"/>
      </p:ext>
    </p:extLst>
  </p:cSld>
  <p:clrMapOvr>
    <a:masterClrMapping/>
  </p:clrMapOvr>
  <mc:AlternateContent xmlns:mc="http://schemas.openxmlformats.org/markup-compatibility/2006" xmlns:p14="http://schemas.microsoft.com/office/powerpoint/2010/main">
    <mc:Choice Requires="p14">
      <p:transition spd="slow" p14:dur="800" advTm="2000">
        <p:circle/>
      </p:transition>
    </mc:Choice>
    <mc:Fallback xmlns="">
      <p:transition spd="slow" advTm="2000">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14</a:t>
            </a:fld>
            <a:endParaRPr lang="ru-RU" dirty="0"/>
          </a:p>
        </p:txBody>
      </p:sp>
      <p:sp>
        <p:nvSpPr>
          <p:cNvPr id="4" name="Title 3">
            <a:extLst>
              <a:ext uri="{FF2B5EF4-FFF2-40B4-BE49-F238E27FC236}">
                <a16:creationId xmlns:a16="http://schemas.microsoft.com/office/drawing/2014/main" id="{2FF2F0B8-896C-4D84-9FF9-3E3607F9E57C}"/>
              </a:ext>
            </a:extLst>
          </p:cNvPr>
          <p:cNvSpPr>
            <a:spLocks noGrp="1"/>
          </p:cNvSpPr>
          <p:nvPr>
            <p:ph type="title"/>
          </p:nvPr>
        </p:nvSpPr>
        <p:spPr bwMode="grayWhite">
          <a:xfrm>
            <a:off x="2207049" y="356782"/>
            <a:ext cx="6947517" cy="722668"/>
          </a:xfrm>
        </p:spPr>
        <p:txBody>
          <a:bodyPr/>
          <a:lstStyle/>
          <a:p>
            <a:r>
              <a:rPr lang="en-US" dirty="0">
                <a:ln w="0">
                  <a:solidFill>
                    <a:schemeClr val="bg1"/>
                  </a:solidFill>
                </a:ln>
                <a:solidFill>
                  <a:srgbClr val="197DCE"/>
                </a:solidFill>
                <a:latin typeface="Adobe Gothic Std B" panose="020B0800000000000000" pitchFamily="34" charset="-128"/>
                <a:ea typeface="Adobe Gothic Std B" panose="020B0800000000000000" pitchFamily="34" charset="-128"/>
              </a:rPr>
              <a:t>OUR SATISFIED CLIENTS</a:t>
            </a:r>
            <a:endParaRPr lang="ru-RU" dirty="0">
              <a:ln w="0">
                <a:solidFill>
                  <a:schemeClr val="bg1"/>
                </a:solidFill>
              </a:ln>
              <a:solidFill>
                <a:srgbClr val="197DCE"/>
              </a:solidFill>
              <a:latin typeface="Adobe Gothic Std B" panose="020B0800000000000000" pitchFamily="34" charset="-128"/>
              <a:ea typeface="Adobe Gothic Std B" panose="020B0800000000000000" pitchFamily="34" charset="-128"/>
            </a:endParaRPr>
          </a:p>
        </p:txBody>
      </p:sp>
      <p:pic>
        <p:nvPicPr>
          <p:cNvPr id="8" name="Picture 7">
            <a:extLst>
              <a:ext uri="{FF2B5EF4-FFF2-40B4-BE49-F238E27FC236}">
                <a16:creationId xmlns:a16="http://schemas.microsoft.com/office/drawing/2014/main" id="{DC7B35C1-99F7-40D5-85D3-E4D7ACA712D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40386" y="5132074"/>
            <a:ext cx="2481712" cy="1005053"/>
          </a:xfrm>
          <a:prstGeom prst="rect">
            <a:avLst/>
          </a:prstGeom>
        </p:spPr>
      </p:pic>
      <p:pic>
        <p:nvPicPr>
          <p:cNvPr id="9" name="Picture 8">
            <a:extLst>
              <a:ext uri="{FF2B5EF4-FFF2-40B4-BE49-F238E27FC236}">
                <a16:creationId xmlns:a16="http://schemas.microsoft.com/office/drawing/2014/main" id="{68C6AB68-0CC0-458C-8CE7-1FB50A8B9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4685" y="3062050"/>
            <a:ext cx="5591371" cy="3112439"/>
          </a:xfrm>
          <a:prstGeom prst="rect">
            <a:avLst/>
          </a:prstGeom>
        </p:spPr>
      </p:pic>
      <p:sp>
        <p:nvSpPr>
          <p:cNvPr id="12" name="Rectangle 11">
            <a:extLst>
              <a:ext uri="{FF2B5EF4-FFF2-40B4-BE49-F238E27FC236}">
                <a16:creationId xmlns:a16="http://schemas.microsoft.com/office/drawing/2014/main" id="{280618A5-3688-4232-9B7C-52290EFE76B4}"/>
              </a:ext>
            </a:extLst>
          </p:cNvPr>
          <p:cNvSpPr/>
          <p:nvPr/>
        </p:nvSpPr>
        <p:spPr>
          <a:xfrm>
            <a:off x="440386" y="1708668"/>
            <a:ext cx="4897495" cy="523220"/>
          </a:xfrm>
          <a:prstGeom prst="rect">
            <a:avLst/>
          </a:prstGeom>
          <a:noFill/>
        </p:spPr>
        <p:txBody>
          <a:bodyPr wrap="none" lIns="91440" tIns="45720" rIns="91440" bIns="45720">
            <a:spAutoFit/>
          </a:bodyPr>
          <a:lstStyle/>
          <a:p>
            <a:r>
              <a:rPr lang="en-IN" sz="2800" dirty="0">
                <a:ln w="0"/>
                <a:solidFill>
                  <a:srgbClr val="197DCE"/>
                </a:solidFill>
                <a:effectLst>
                  <a:outerShdw blurRad="50800" dist="38100" algn="l" rotWithShape="0">
                    <a:prstClr val="black">
                      <a:alpha val="40000"/>
                    </a:prstClr>
                  </a:outerShdw>
                </a:effectLst>
                <a:latin typeface="Century Gothic"/>
              </a:rPr>
              <a:t>In our list of satisfied clients</a:t>
            </a:r>
          </a:p>
        </p:txBody>
      </p:sp>
      <p:sp>
        <p:nvSpPr>
          <p:cNvPr id="13" name="Rectangle 12">
            <a:extLst>
              <a:ext uri="{FF2B5EF4-FFF2-40B4-BE49-F238E27FC236}">
                <a16:creationId xmlns:a16="http://schemas.microsoft.com/office/drawing/2014/main" id="{2F9A74A8-8C3D-437A-9C3C-ADD52BE1D3D9}"/>
              </a:ext>
            </a:extLst>
          </p:cNvPr>
          <p:cNvSpPr/>
          <p:nvPr/>
        </p:nvSpPr>
        <p:spPr>
          <a:xfrm>
            <a:off x="440386" y="1250349"/>
            <a:ext cx="8714180" cy="523220"/>
          </a:xfrm>
          <a:prstGeom prst="rect">
            <a:avLst/>
          </a:prstGeom>
          <a:noFill/>
        </p:spPr>
        <p:txBody>
          <a:bodyPr wrap="none" lIns="91440" tIns="45720" rIns="91440" bIns="45720">
            <a:spAutoFit/>
          </a:bodyPr>
          <a:lstStyle/>
          <a:p>
            <a:r>
              <a:rPr lang="en-IN" sz="2800" dirty="0">
                <a:ln w="0"/>
                <a:solidFill>
                  <a:srgbClr val="0066CC"/>
                </a:solidFill>
                <a:effectLst>
                  <a:outerShdw blurRad="50800" dist="38100" algn="l" rotWithShape="0">
                    <a:prstClr val="black">
                      <a:alpha val="40000"/>
                    </a:prstClr>
                  </a:outerShdw>
                </a:effectLst>
                <a:latin typeface="Century Gothic"/>
              </a:rPr>
              <a:t>We have added 30+ clients since 2018,</a:t>
            </a:r>
            <a:r>
              <a:rPr lang="en-IN" sz="1400" dirty="0">
                <a:ln w="0"/>
                <a:solidFill>
                  <a:srgbClr val="0066CC"/>
                </a:solidFill>
                <a:effectLst>
                  <a:outerShdw blurRad="50800" dist="38100" algn="l" rotWithShape="0">
                    <a:prstClr val="black">
                      <a:alpha val="40000"/>
                    </a:prstClr>
                  </a:outerShdw>
                </a:effectLst>
                <a:latin typeface="Century Gothic"/>
              </a:rPr>
              <a:t> </a:t>
            </a:r>
            <a:r>
              <a:rPr lang="en-IN" sz="1400" b="1" i="1" dirty="0">
                <a:ln w="0"/>
                <a:solidFill>
                  <a:srgbClr val="0066CC"/>
                </a:solidFill>
                <a:effectLst>
                  <a:outerShdw blurRad="50800" dist="38100" algn="l" rotWithShape="0">
                    <a:prstClr val="black">
                      <a:alpha val="40000"/>
                    </a:prstClr>
                  </a:outerShdw>
                </a:effectLst>
                <a:latin typeface="Century Gothic"/>
              </a:rPr>
              <a:t>and still growing…..</a:t>
            </a:r>
            <a:endParaRPr lang="en-IN" sz="2800" b="1" i="1" dirty="0">
              <a:ln w="0"/>
              <a:solidFill>
                <a:srgbClr val="0066CC"/>
              </a:solidFill>
              <a:effectLst>
                <a:outerShdw blurRad="50800" dist="38100" algn="l" rotWithShape="0">
                  <a:prstClr val="black">
                    <a:alpha val="40000"/>
                  </a:prstClr>
                </a:outerShdw>
              </a:effectLst>
              <a:latin typeface="Century Gothic"/>
            </a:endParaRPr>
          </a:p>
        </p:txBody>
      </p:sp>
      <p:sp>
        <p:nvSpPr>
          <p:cNvPr id="17" name="TextBox 16">
            <a:extLst>
              <a:ext uri="{FF2B5EF4-FFF2-40B4-BE49-F238E27FC236}">
                <a16:creationId xmlns:a16="http://schemas.microsoft.com/office/drawing/2014/main" id="{A8B08E1C-EC84-49D4-FF5D-D5C1B42C67B4}"/>
              </a:ext>
            </a:extLst>
          </p:cNvPr>
          <p:cNvSpPr txBox="1"/>
          <p:nvPr/>
        </p:nvSpPr>
        <p:spPr>
          <a:xfrm>
            <a:off x="440386" y="2390379"/>
            <a:ext cx="7060096" cy="2585323"/>
          </a:xfrm>
          <a:prstGeom prst="rect">
            <a:avLst/>
          </a:prstGeom>
          <a:noFill/>
        </p:spPr>
        <p:txBody>
          <a:bodyPr wrap="square">
            <a:spAutoFit/>
          </a:bodyPr>
          <a:lstStyle/>
          <a:p>
            <a:pPr lvl="0"/>
            <a:r>
              <a:rPr lang="en-IN" b="1" u="sng" dirty="0">
                <a:ln w="0"/>
                <a:solidFill>
                  <a:srgbClr val="197DCE"/>
                </a:solidFill>
                <a:effectLst>
                  <a:outerShdw blurRad="50800" dist="38100" algn="l" rotWithShape="0">
                    <a:prstClr val="black">
                      <a:alpha val="40000"/>
                    </a:prstClr>
                  </a:outerShdw>
                </a:effectLst>
                <a:latin typeface="Century Gothic"/>
              </a:rPr>
              <a:t>Epic Steel </a:t>
            </a:r>
            <a:r>
              <a:rPr lang="en-IN" b="1" dirty="0">
                <a:ln w="0"/>
                <a:solidFill>
                  <a:srgbClr val="197DCE"/>
                </a:solidFill>
                <a:effectLst>
                  <a:outerShdw blurRad="50800" dist="38100" algn="l" rotWithShape="0">
                    <a:prstClr val="black">
                      <a:alpha val="40000"/>
                    </a:prstClr>
                  </a:outerShdw>
                </a:effectLst>
                <a:latin typeface="Century Gothic"/>
              </a:rPr>
              <a:t>- Cleveland, OHIO</a:t>
            </a:r>
          </a:p>
          <a:p>
            <a:pPr lvl="0"/>
            <a:r>
              <a:rPr lang="en-IN" b="1" u="sng" dirty="0">
                <a:ln w="0"/>
                <a:solidFill>
                  <a:srgbClr val="197DCE"/>
                </a:solidFill>
                <a:effectLst>
                  <a:outerShdw blurRad="50800" dist="38100" algn="l" rotWithShape="0">
                    <a:prstClr val="black">
                      <a:alpha val="40000"/>
                    </a:prstClr>
                  </a:outerShdw>
                </a:effectLst>
                <a:latin typeface="Century Gothic"/>
              </a:rPr>
              <a:t>Little Washington Fabricators </a:t>
            </a:r>
            <a:r>
              <a:rPr lang="en-IN" b="1" dirty="0">
                <a:ln w="0"/>
                <a:solidFill>
                  <a:srgbClr val="197DCE"/>
                </a:solidFill>
                <a:effectLst>
                  <a:outerShdw blurRad="50800" dist="38100" algn="l" rotWithShape="0">
                    <a:prstClr val="black">
                      <a:alpha val="40000"/>
                    </a:prstClr>
                  </a:outerShdw>
                </a:effectLst>
                <a:latin typeface="Century Gothic"/>
              </a:rPr>
              <a:t>- Christiana, PA</a:t>
            </a:r>
          </a:p>
          <a:p>
            <a:pPr lvl="0"/>
            <a:r>
              <a:rPr lang="en-IN" b="1" u="sng" dirty="0">
                <a:ln w="0"/>
                <a:solidFill>
                  <a:srgbClr val="197DCE"/>
                </a:solidFill>
                <a:effectLst>
                  <a:outerShdw blurRad="50800" dist="38100" algn="l" rotWithShape="0">
                    <a:prstClr val="black">
                      <a:alpha val="40000"/>
                    </a:prstClr>
                  </a:outerShdw>
                </a:effectLst>
                <a:latin typeface="Century Gothic"/>
              </a:rPr>
              <a:t>Stateline Fabricators, LLC- </a:t>
            </a:r>
            <a:r>
              <a:rPr lang="en-IN" b="1" dirty="0">
                <a:ln w="0"/>
                <a:solidFill>
                  <a:srgbClr val="197DCE"/>
                </a:solidFill>
                <a:effectLst>
                  <a:outerShdw blurRad="50800" dist="38100" algn="l" rotWithShape="0">
                    <a:prstClr val="black">
                      <a:alpha val="40000"/>
                    </a:prstClr>
                  </a:outerShdw>
                </a:effectLst>
                <a:latin typeface="Century Gothic"/>
              </a:rPr>
              <a:t>Harmony, NJ</a:t>
            </a:r>
          </a:p>
          <a:p>
            <a:pPr lvl="0"/>
            <a:r>
              <a:rPr lang="en-IN" b="1" u="sng" dirty="0" err="1">
                <a:ln w="0"/>
                <a:solidFill>
                  <a:srgbClr val="197DCE"/>
                </a:solidFill>
                <a:effectLst>
                  <a:outerShdw blurRad="50800" dist="38100" algn="l" rotWithShape="0">
                    <a:prstClr val="black">
                      <a:alpha val="40000"/>
                    </a:prstClr>
                  </a:outerShdw>
                </a:effectLst>
                <a:latin typeface="Century Gothic"/>
              </a:rPr>
              <a:t>Fabhar</a:t>
            </a:r>
            <a:r>
              <a:rPr lang="en-IN" b="1" u="sng" dirty="0">
                <a:ln w="0"/>
                <a:solidFill>
                  <a:srgbClr val="197DCE"/>
                </a:solidFill>
                <a:effectLst>
                  <a:outerShdw blurRad="50800" dist="38100" algn="l" rotWithShape="0">
                    <a:prstClr val="black">
                      <a:alpha val="40000"/>
                    </a:prstClr>
                  </a:outerShdw>
                </a:effectLst>
                <a:latin typeface="Century Gothic"/>
              </a:rPr>
              <a:t> Corporation- </a:t>
            </a:r>
            <a:r>
              <a:rPr lang="en-IN" b="1" dirty="0">
                <a:ln w="0"/>
                <a:solidFill>
                  <a:srgbClr val="197DCE"/>
                </a:solidFill>
                <a:effectLst>
                  <a:outerShdw blurRad="50800" dist="38100" algn="l" rotWithShape="0">
                    <a:prstClr val="black">
                      <a:alpha val="40000"/>
                    </a:prstClr>
                  </a:outerShdw>
                </a:effectLst>
                <a:latin typeface="Century Gothic"/>
              </a:rPr>
              <a:t>Princeton, TX</a:t>
            </a:r>
          </a:p>
          <a:p>
            <a:pPr lvl="0"/>
            <a:r>
              <a:rPr lang="en-IN" b="1" u="sng" dirty="0">
                <a:ln w="0"/>
                <a:solidFill>
                  <a:srgbClr val="197DCE"/>
                </a:solidFill>
                <a:effectLst>
                  <a:outerShdw blurRad="50800" dist="38100" algn="l" rotWithShape="0">
                    <a:prstClr val="black">
                      <a:alpha val="40000"/>
                    </a:prstClr>
                  </a:outerShdw>
                </a:effectLst>
                <a:latin typeface="Century Gothic"/>
              </a:rPr>
              <a:t>Universal Steel Crafts- </a:t>
            </a:r>
            <a:r>
              <a:rPr lang="en-IN" b="1" dirty="0">
                <a:ln w="0"/>
                <a:solidFill>
                  <a:srgbClr val="197DCE"/>
                </a:solidFill>
                <a:effectLst>
                  <a:outerShdw blurRad="50800" dist="38100" algn="l" rotWithShape="0">
                    <a:prstClr val="black">
                      <a:alpha val="40000"/>
                    </a:prstClr>
                  </a:outerShdw>
                </a:effectLst>
                <a:latin typeface="Century Gothic"/>
              </a:rPr>
              <a:t>Denver, Colorado</a:t>
            </a:r>
          </a:p>
          <a:p>
            <a:pPr lvl="0"/>
            <a:r>
              <a:rPr lang="en-IN" b="1" u="sng" dirty="0">
                <a:ln w="0"/>
                <a:solidFill>
                  <a:srgbClr val="197DCE"/>
                </a:solidFill>
                <a:effectLst>
                  <a:outerShdw blurRad="50800" dist="38100" algn="l" rotWithShape="0">
                    <a:prstClr val="black">
                      <a:alpha val="40000"/>
                    </a:prstClr>
                  </a:outerShdw>
                </a:effectLst>
                <a:latin typeface="Century Gothic"/>
              </a:rPr>
              <a:t>LV Iron &amp; Steel </a:t>
            </a:r>
            <a:r>
              <a:rPr lang="en-IN" b="1" dirty="0">
                <a:ln w="0"/>
                <a:solidFill>
                  <a:srgbClr val="197DCE"/>
                </a:solidFill>
                <a:effectLst>
                  <a:outerShdw blurRad="50800" dist="38100" algn="l" rotWithShape="0">
                    <a:prstClr val="black">
                      <a:alpha val="40000"/>
                    </a:prstClr>
                  </a:outerShdw>
                </a:effectLst>
                <a:latin typeface="Century Gothic"/>
              </a:rPr>
              <a:t>– Las Vegas, NV</a:t>
            </a:r>
          </a:p>
          <a:p>
            <a:pPr lvl="0"/>
            <a:r>
              <a:rPr lang="en-IN" b="1" u="sng" dirty="0">
                <a:ln w="0"/>
                <a:solidFill>
                  <a:srgbClr val="197DCE"/>
                </a:solidFill>
                <a:effectLst>
                  <a:outerShdw blurRad="50800" dist="38100" algn="l" rotWithShape="0">
                    <a:prstClr val="black">
                      <a:alpha val="40000"/>
                    </a:prstClr>
                  </a:outerShdw>
                </a:effectLst>
                <a:latin typeface="Century Gothic"/>
              </a:rPr>
              <a:t>American Steel- </a:t>
            </a:r>
            <a:r>
              <a:rPr lang="en-IN" b="1" dirty="0">
                <a:ln w="0"/>
                <a:solidFill>
                  <a:srgbClr val="197DCE"/>
                </a:solidFill>
                <a:effectLst>
                  <a:outerShdw blurRad="50800" dist="38100" algn="l" rotWithShape="0">
                    <a:prstClr val="black">
                      <a:alpha val="40000"/>
                    </a:prstClr>
                  </a:outerShdw>
                </a:effectLst>
                <a:latin typeface="Century Gothic"/>
              </a:rPr>
              <a:t>Greenfield, NH</a:t>
            </a:r>
          </a:p>
          <a:p>
            <a:pPr lvl="0"/>
            <a:r>
              <a:rPr lang="en-IN" b="1" u="sng" dirty="0">
                <a:ln w="0"/>
                <a:solidFill>
                  <a:srgbClr val="197DCE"/>
                </a:solidFill>
                <a:effectLst>
                  <a:outerShdw blurRad="50800" dist="38100" algn="l" rotWithShape="0">
                    <a:prstClr val="black">
                      <a:alpha val="40000"/>
                    </a:prstClr>
                  </a:outerShdw>
                </a:effectLst>
                <a:latin typeface="Century Gothic"/>
              </a:rPr>
              <a:t>WAG Steel- </a:t>
            </a:r>
            <a:r>
              <a:rPr lang="en-IN" b="1" dirty="0">
                <a:ln w="0"/>
                <a:solidFill>
                  <a:srgbClr val="197DCE"/>
                </a:solidFill>
                <a:effectLst>
                  <a:outerShdw blurRad="50800" dist="38100" algn="l" rotWithShape="0">
                    <a:prstClr val="black">
                      <a:alpha val="40000"/>
                    </a:prstClr>
                  </a:outerShdw>
                </a:effectLst>
                <a:latin typeface="Century Gothic"/>
              </a:rPr>
              <a:t>Washington, VA</a:t>
            </a:r>
          </a:p>
          <a:p>
            <a:pPr lvl="0"/>
            <a:endParaRPr lang="en-IN" b="1" dirty="0">
              <a:ln w="0"/>
              <a:solidFill>
                <a:srgbClr val="197DCE"/>
              </a:solidFill>
              <a:effectLst>
                <a:outerShdw blurRad="50800" dist="38100" algn="l" rotWithShape="0">
                  <a:prstClr val="black">
                    <a:alpha val="40000"/>
                  </a:prstClr>
                </a:outerShdw>
              </a:effectLst>
              <a:latin typeface="Century Gothic"/>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4"/>
            <a:extLst>
              <a:ext uri="{FF2B5EF4-FFF2-40B4-BE49-F238E27FC236}">
                <a16:creationId xmlns:a16="http://schemas.microsoft.com/office/drawing/2014/main" id="{D7939DEE-AC1C-4AB7-8214-6BD103A9B5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4">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Tree>
    <p:extLst>
      <p:ext uri="{BB962C8B-B14F-4D97-AF65-F5344CB8AC3E}">
        <p14:creationId xmlns:p14="http://schemas.microsoft.com/office/powerpoint/2010/main" val="2575674585"/>
      </p:ext>
    </p:extLst>
  </p:cSld>
  <p:clrMapOvr>
    <a:masterClrMapping/>
  </p:clrMapOvr>
  <p:transition spd="slow" advTm="3000">
    <p:cove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ED9E238-9A2D-4527-AB09-34EC52848DA3}"/>
              </a:ext>
            </a:extLst>
          </p:cNvPr>
          <p:cNvPicPr>
            <a:picLocks noChangeAspect="1"/>
          </p:cNvPicPr>
          <p:nvPr/>
        </p:nvPicPr>
        <p:blipFill rotWithShape="1">
          <a:blip r:embed="rId2">
            <a:grayscl/>
          </a:blip>
          <a:srcRect l="-22" t="-54" r="22" b="53"/>
          <a:stretch/>
        </p:blipFill>
        <p:spPr>
          <a:xfrm>
            <a:off x="364525" y="824231"/>
            <a:ext cx="10008000" cy="5508000"/>
          </a:xfrm>
          <a:prstGeom prst="rect">
            <a:avLst/>
          </a:prstGeom>
          <a:ln>
            <a:noFill/>
          </a:ln>
          <a:effectLst>
            <a:softEdge rad="31750"/>
          </a:effectLst>
        </p:spPr>
      </p:pic>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15</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57450" y="243524"/>
            <a:ext cx="4811698"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Crosby elementary – oh</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3"/>
            <a:extLst>
              <a:ext uri="{FF2B5EF4-FFF2-40B4-BE49-F238E27FC236}">
                <a16:creationId xmlns:a16="http://schemas.microsoft.com/office/drawing/2014/main" id="{D7939DEE-AC1C-4AB7-8214-6BD103A9B5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3">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380570" y="559596"/>
            <a:ext cx="4153330"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JOIST &amp; DECK SCHOOL PROJECT</a:t>
            </a:r>
          </a:p>
        </p:txBody>
      </p:sp>
    </p:spTree>
    <p:extLst>
      <p:ext uri="{BB962C8B-B14F-4D97-AF65-F5344CB8AC3E}">
        <p14:creationId xmlns:p14="http://schemas.microsoft.com/office/powerpoint/2010/main" val="1107149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crush"/>
      </p:transition>
    </mc:Choice>
    <mc:Fallback xmlns="">
      <p:transition spd="slow" advTm="2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1DDD5-7DAD-4044-9FCA-7C0F21635C7D}"/>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3333200" y="426460"/>
            <a:ext cx="5657578" cy="6005080"/>
          </a:xfrm>
          <a:prstGeom prst="rect">
            <a:avLst/>
          </a:prstGeom>
          <a:effectLst>
            <a:softEdge rad="63500"/>
          </a:effectLst>
        </p:spPr>
      </p:pic>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16</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57450" y="243524"/>
            <a:ext cx="3622092"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ARBOUR SUARE – TX</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4"/>
            <a:extLst>
              <a:ext uri="{FF2B5EF4-FFF2-40B4-BE49-F238E27FC236}">
                <a16:creationId xmlns:a16="http://schemas.microsoft.com/office/drawing/2014/main" id="{D7939DEE-AC1C-4AB7-8214-6BD103A9B5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4">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284857" y="532813"/>
            <a:ext cx="2136387"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JOIST PROJECT</a:t>
            </a:r>
          </a:p>
        </p:txBody>
      </p:sp>
      <p:pic>
        <p:nvPicPr>
          <p:cNvPr id="11" name="Picture 10">
            <a:extLst>
              <a:ext uri="{FF2B5EF4-FFF2-40B4-BE49-F238E27FC236}">
                <a16:creationId xmlns:a16="http://schemas.microsoft.com/office/drawing/2014/main" id="{DDE1E424-E4B0-4E61-8EC5-34C732AADCAE}"/>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4700"/>
                    </a14:imgEffect>
                  </a14:imgLayer>
                </a14:imgProps>
              </a:ext>
            </a:extLst>
          </a:blip>
          <a:stretch>
            <a:fillRect/>
          </a:stretch>
        </p:blipFill>
        <p:spPr>
          <a:xfrm>
            <a:off x="8808751" y="2699196"/>
            <a:ext cx="3128720" cy="2006168"/>
          </a:xfrm>
          <a:prstGeom prst="rect">
            <a:avLst/>
          </a:prstGeom>
          <a:effectLst>
            <a:softEdge rad="63500"/>
          </a:effectLst>
        </p:spPr>
      </p:pic>
      <p:pic>
        <p:nvPicPr>
          <p:cNvPr id="12" name="Picture 11">
            <a:extLst>
              <a:ext uri="{FF2B5EF4-FFF2-40B4-BE49-F238E27FC236}">
                <a16:creationId xmlns:a16="http://schemas.microsoft.com/office/drawing/2014/main" id="{556DE204-6861-4A71-BC13-9C585DEE80C2}"/>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4700"/>
                    </a14:imgEffect>
                  </a14:imgLayer>
                </a14:imgProps>
              </a:ext>
            </a:extLst>
          </a:blip>
          <a:stretch>
            <a:fillRect/>
          </a:stretch>
        </p:blipFill>
        <p:spPr>
          <a:xfrm>
            <a:off x="255384" y="2558169"/>
            <a:ext cx="3070455" cy="2435675"/>
          </a:xfrm>
          <a:prstGeom prst="rect">
            <a:avLst/>
          </a:prstGeom>
          <a:effectLst>
            <a:softEdge rad="63500"/>
          </a:effectLst>
        </p:spPr>
      </p:pic>
    </p:spTree>
    <p:extLst>
      <p:ext uri="{BB962C8B-B14F-4D97-AF65-F5344CB8AC3E}">
        <p14:creationId xmlns:p14="http://schemas.microsoft.com/office/powerpoint/2010/main" val="3712389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fracture"/>
      </p:transition>
    </mc:Choice>
    <mc:Fallback xmlns="">
      <p:transition spd="slow" advTm="2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17</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461640" y="243524"/>
            <a:ext cx="4760810"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2240W 75TH ST OFFICE – IL</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578526" y="559596"/>
            <a:ext cx="4046515"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JOIST WAREHOUSE PROJECT</a:t>
            </a:r>
          </a:p>
        </p:txBody>
      </p:sp>
      <p:pic>
        <p:nvPicPr>
          <p:cNvPr id="7" name="Picture 6">
            <a:extLst>
              <a:ext uri="{FF2B5EF4-FFF2-40B4-BE49-F238E27FC236}">
                <a16:creationId xmlns:a16="http://schemas.microsoft.com/office/drawing/2014/main" id="{5322204C-E687-467B-9BCE-78F7D4FBE5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159" y="907577"/>
            <a:ext cx="8896679" cy="5396882"/>
          </a:xfrm>
          <a:prstGeom prst="rect">
            <a:avLst/>
          </a:prstGeom>
        </p:spPr>
      </p:pic>
      <p:pic>
        <p:nvPicPr>
          <p:cNvPr id="14" name="Picture 13">
            <a:extLst>
              <a:ext uri="{FF2B5EF4-FFF2-40B4-BE49-F238E27FC236}">
                <a16:creationId xmlns:a16="http://schemas.microsoft.com/office/drawing/2014/main" id="{B56AE933-0EC9-4531-B04B-56D3D125171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rot="16200000">
            <a:off x="8595244" y="2479410"/>
            <a:ext cx="4074082" cy="2524357"/>
          </a:xfrm>
          <a:prstGeom prst="rect">
            <a:avLst/>
          </a:prstGeom>
        </p:spPr>
      </p:pic>
    </p:spTree>
    <p:extLst>
      <p:ext uri="{BB962C8B-B14F-4D97-AF65-F5344CB8AC3E}">
        <p14:creationId xmlns:p14="http://schemas.microsoft.com/office/powerpoint/2010/main" val="3830298870"/>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939B39-64EE-44A3-942D-B80EAC79FAA9}"/>
              </a:ext>
            </a:extLst>
          </p:cNvPr>
          <p:cNvPicPr>
            <a:picLocks noChangeAspect="1"/>
          </p:cNvPicPr>
          <p:nvPr/>
        </p:nvPicPr>
        <p:blipFill>
          <a:blip r:embed="rId2">
            <a:duotone>
              <a:prstClr val="black"/>
              <a:srgbClr val="D9C3A5">
                <a:tint val="50000"/>
                <a:satMod val="180000"/>
              </a:srgbClr>
            </a:duotone>
          </a:blip>
          <a:stretch>
            <a:fillRect/>
          </a:stretch>
        </p:blipFill>
        <p:spPr>
          <a:xfrm>
            <a:off x="578526" y="755260"/>
            <a:ext cx="7109138" cy="5563673"/>
          </a:xfrm>
          <a:prstGeom prst="rect">
            <a:avLst/>
          </a:prstGeom>
          <a:noFill/>
          <a:ln>
            <a:solidFill>
              <a:schemeClr val="tx1">
                <a:alpha val="99000"/>
              </a:schemeClr>
            </a:solidFill>
          </a:ln>
          <a:effectLst>
            <a:softEdge rad="127000"/>
          </a:effectLst>
        </p:spPr>
      </p:pic>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18</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45295" y="232276"/>
            <a:ext cx="3808519"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CHRIST CHURCH – WI</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3"/>
            <a:extLst>
              <a:ext uri="{FF2B5EF4-FFF2-40B4-BE49-F238E27FC236}">
                <a16:creationId xmlns:a16="http://schemas.microsoft.com/office/drawing/2014/main" id="{D7939DEE-AC1C-4AB7-8214-6BD103A9B5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3">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379503" y="602839"/>
            <a:ext cx="8429884"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CHURCH PROJECT </a:t>
            </a:r>
          </a:p>
        </p:txBody>
      </p:sp>
      <p:pic>
        <p:nvPicPr>
          <p:cNvPr id="6" name="Picture 5">
            <a:extLst>
              <a:ext uri="{FF2B5EF4-FFF2-40B4-BE49-F238E27FC236}">
                <a16:creationId xmlns:a16="http://schemas.microsoft.com/office/drawing/2014/main" id="{BC1DCB3D-3B69-47B2-A63D-29D526E4DA64}"/>
              </a:ext>
            </a:extLst>
          </p:cNvPr>
          <p:cNvPicPr>
            <a:picLocks noChangeAspect="1"/>
          </p:cNvPicPr>
          <p:nvPr/>
        </p:nvPicPr>
        <p:blipFill>
          <a:blip r:embed="rId5">
            <a:duotone>
              <a:prstClr val="black"/>
              <a:srgbClr val="D9C3A5">
                <a:tint val="50000"/>
                <a:satMod val="180000"/>
              </a:srgbClr>
            </a:duotone>
          </a:blip>
          <a:stretch>
            <a:fillRect/>
          </a:stretch>
        </p:blipFill>
        <p:spPr>
          <a:xfrm>
            <a:off x="7969669" y="1100206"/>
            <a:ext cx="3972106" cy="4793112"/>
          </a:xfrm>
          <a:prstGeom prst="rect">
            <a:avLst/>
          </a:prstGeom>
          <a:effectLst>
            <a:softEdge rad="127000"/>
          </a:effectLst>
        </p:spPr>
      </p:pic>
    </p:spTree>
    <p:extLst>
      <p:ext uri="{BB962C8B-B14F-4D97-AF65-F5344CB8AC3E}">
        <p14:creationId xmlns:p14="http://schemas.microsoft.com/office/powerpoint/2010/main" val="2373502212"/>
      </p:ext>
    </p:extLst>
  </p:cSld>
  <p:clrMapOvr>
    <a:masterClrMapping/>
  </p:clrMapOvr>
  <mc:AlternateContent xmlns:mc="http://schemas.openxmlformats.org/markup-compatibility/2006" xmlns:p14="http://schemas.microsoft.com/office/powerpoint/2010/main">
    <mc:Choice Requires="p14">
      <p:transition spd="slow" p14:dur="2500" advTm="2000">
        <p:checker/>
      </p:transition>
    </mc:Choice>
    <mc:Fallback xmlns="">
      <p:transition spd="slow" advTm="2000">
        <p:checker/>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19</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300038" y="465454"/>
            <a:ext cx="7142162"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SAMPLE </a:t>
            </a:r>
            <a:br>
              <a:rPr lang="en-US" sz="2800" b="1" cap="all" dirty="0">
                <a:ln w="0">
                  <a:solidFill>
                    <a:schemeClr val="bg1"/>
                  </a:solidFill>
                </a:ln>
                <a:solidFill>
                  <a:srgbClr val="333399"/>
                </a:solidFill>
                <a:latin typeface="Bahnschrift" panose="020B0502040204020203" pitchFamily="34" charset="0"/>
              </a:rPr>
            </a:br>
            <a:r>
              <a:rPr lang="en-US" sz="2800" b="1" cap="all" dirty="0">
                <a:ln w="0">
                  <a:solidFill>
                    <a:schemeClr val="bg1"/>
                  </a:solidFill>
                </a:ln>
                <a:solidFill>
                  <a:srgbClr val="333399"/>
                </a:solidFill>
                <a:latin typeface="Bahnschrift" panose="020B0502040204020203" pitchFamily="34" charset="0"/>
              </a:rPr>
              <a:t>JOIST SECTIONS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grpSp>
        <p:nvGrpSpPr>
          <p:cNvPr id="7" name="Group 4">
            <a:extLst>
              <a:ext uri="{FF2B5EF4-FFF2-40B4-BE49-F238E27FC236}">
                <a16:creationId xmlns:a16="http://schemas.microsoft.com/office/drawing/2014/main" id="{F2D52462-A3AE-039D-E232-5046B8607C54}"/>
              </a:ext>
            </a:extLst>
          </p:cNvPr>
          <p:cNvGrpSpPr>
            <a:grpSpLocks noChangeAspect="1"/>
          </p:cNvGrpSpPr>
          <p:nvPr/>
        </p:nvGrpSpPr>
        <p:grpSpPr bwMode="auto">
          <a:xfrm>
            <a:off x="300038" y="1174750"/>
            <a:ext cx="11628437" cy="4065588"/>
            <a:chOff x="189" y="740"/>
            <a:chExt cx="7325" cy="2561"/>
          </a:xfrm>
          <a:effectLst>
            <a:glow rad="63500">
              <a:schemeClr val="accent6">
                <a:satMod val="175000"/>
                <a:alpha val="40000"/>
              </a:schemeClr>
            </a:glow>
          </a:effectLst>
        </p:grpSpPr>
        <p:sp>
          <p:nvSpPr>
            <p:cNvPr id="9" name="AutoShape 3">
              <a:extLst>
                <a:ext uri="{FF2B5EF4-FFF2-40B4-BE49-F238E27FC236}">
                  <a16:creationId xmlns:a16="http://schemas.microsoft.com/office/drawing/2014/main" id="{ABECE1B2-77DE-0CEE-A884-114BCA6012F5}"/>
                </a:ext>
              </a:extLst>
            </p:cNvPr>
            <p:cNvSpPr>
              <a:spLocks noChangeAspect="1" noChangeArrowheads="1" noTextEdit="1"/>
            </p:cNvSpPr>
            <p:nvPr/>
          </p:nvSpPr>
          <p:spPr bwMode="auto">
            <a:xfrm>
              <a:off x="189" y="740"/>
              <a:ext cx="7325" cy="2561"/>
            </a:xfrm>
            <a:prstGeom prst="rect">
              <a:avLst/>
            </a:prstGeom>
            <a:noFill/>
            <a:ln w="9525">
              <a:solidFill>
                <a:srgbClr val="000000">
                  <a:alpha val="93000"/>
                </a:srgbClr>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29" name="Picture 5">
              <a:extLst>
                <a:ext uri="{FF2B5EF4-FFF2-40B4-BE49-F238E27FC236}">
                  <a16:creationId xmlns:a16="http://schemas.microsoft.com/office/drawing/2014/main" id="{AD61C13C-CD16-1BB5-7B49-9A0BE7E9E5F4}"/>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89" y="740"/>
              <a:ext cx="7326" cy="2562"/>
            </a:xfrm>
            <a:prstGeom prst="rect">
              <a:avLst/>
            </a:prstGeom>
            <a:noFill/>
            <a:ln w="9525">
              <a:solidFill>
                <a:srgbClr val="000000">
                  <a:alpha val="93000"/>
                </a:srgbClr>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32263199"/>
      </p:ext>
    </p:extLst>
  </p:cSld>
  <p:clrMapOvr>
    <a:masterClrMapping/>
  </p:clrMapOvr>
  <mc:AlternateContent xmlns:mc="http://schemas.openxmlformats.org/markup-compatibility/2006" xmlns:p14="http://schemas.microsoft.com/office/powerpoint/2010/main">
    <mc:Choice Requires="p14">
      <p:transition spd="slow" p14:dur="800" advTm="2000">
        <p14:flythrough/>
      </p:transition>
    </mc:Choice>
    <mc:Fallback xmlns="">
      <p:transition spd="slow" advTm="2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20</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45295" y="232276"/>
            <a:ext cx="2764235"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JOIST SECTIONS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4" name="Picture 3">
            <a:extLst>
              <a:ext uri="{FF2B5EF4-FFF2-40B4-BE49-F238E27FC236}">
                <a16:creationId xmlns:a16="http://schemas.microsoft.com/office/drawing/2014/main" id="{41222B79-F034-1409-6C9C-A5F4FE5E54D5}"/>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Lst>
          </a:blip>
          <a:stretch>
            <a:fillRect/>
          </a:stretch>
        </p:blipFill>
        <p:spPr>
          <a:xfrm>
            <a:off x="405607" y="611306"/>
            <a:ext cx="8204993" cy="5733331"/>
          </a:xfrm>
          <a:prstGeom prst="rect">
            <a:avLst/>
          </a:prstGeom>
          <a:effectLst>
            <a:glow rad="63500">
              <a:schemeClr val="accent4">
                <a:satMod val="175000"/>
                <a:alpha val="40000"/>
              </a:schemeClr>
            </a:glow>
          </a:effectLst>
        </p:spPr>
      </p:pic>
      <p:pic>
        <p:nvPicPr>
          <p:cNvPr id="11" name="Picture 10">
            <a:extLst>
              <a:ext uri="{FF2B5EF4-FFF2-40B4-BE49-F238E27FC236}">
                <a16:creationId xmlns:a16="http://schemas.microsoft.com/office/drawing/2014/main" id="{5CA9C320-4FDB-B445-77A2-1F6822A2A078}"/>
              </a:ext>
            </a:extLst>
          </p:cNvPr>
          <p:cNvPicPr>
            <a:picLocks noChangeAspect="1"/>
          </p:cNvPicPr>
          <p:nvPr/>
        </p:nvPicPr>
        <p:blipFill>
          <a:blip r:embed="rId6">
            <a:duotone>
              <a:prstClr val="black"/>
              <a:schemeClr val="accent3">
                <a:tint val="45000"/>
                <a:satMod val="400000"/>
              </a:schemeClr>
            </a:duotone>
          </a:blip>
          <a:stretch>
            <a:fillRect/>
          </a:stretch>
        </p:blipFill>
        <p:spPr>
          <a:xfrm>
            <a:off x="8610599" y="2039364"/>
            <a:ext cx="1488743" cy="1498668"/>
          </a:xfrm>
          <a:prstGeom prst="rect">
            <a:avLst/>
          </a:prstGeom>
          <a:effectLst>
            <a:softEdge rad="12700"/>
          </a:effectLst>
        </p:spPr>
      </p:pic>
      <p:pic>
        <p:nvPicPr>
          <p:cNvPr id="13" name="Picture 12">
            <a:extLst>
              <a:ext uri="{FF2B5EF4-FFF2-40B4-BE49-F238E27FC236}">
                <a16:creationId xmlns:a16="http://schemas.microsoft.com/office/drawing/2014/main" id="{4815206A-EF7D-AEF5-48BF-4F07A6F9D189}"/>
              </a:ext>
            </a:extLst>
          </p:cNvPr>
          <p:cNvPicPr>
            <a:picLocks noChangeAspect="1"/>
          </p:cNvPicPr>
          <p:nvPr/>
        </p:nvPicPr>
        <p:blipFill>
          <a:blip r:embed="rId7">
            <a:duotone>
              <a:prstClr val="black"/>
              <a:schemeClr val="accent3">
                <a:tint val="45000"/>
                <a:satMod val="400000"/>
              </a:schemeClr>
            </a:duotone>
          </a:blip>
          <a:stretch>
            <a:fillRect/>
          </a:stretch>
        </p:blipFill>
        <p:spPr>
          <a:xfrm>
            <a:off x="8610598" y="3477972"/>
            <a:ext cx="1488743" cy="1492066"/>
          </a:xfrm>
          <a:prstGeom prst="rect">
            <a:avLst/>
          </a:prstGeom>
        </p:spPr>
      </p:pic>
    </p:spTree>
    <p:extLst>
      <p:ext uri="{BB962C8B-B14F-4D97-AF65-F5344CB8AC3E}">
        <p14:creationId xmlns:p14="http://schemas.microsoft.com/office/powerpoint/2010/main" val="3919532349"/>
      </p:ext>
    </p:extLst>
  </p:cSld>
  <p:clrMapOvr>
    <a:masterClrMapping/>
  </p:clrMapOvr>
  <p:transition spd="slow" advTm="2000">
    <p:wheel spokes="1"/>
  </p:transition>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21</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461640" y="243524"/>
            <a:ext cx="6098958"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SOUTHERN METHODIST UNIVERSITY</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578526" y="559596"/>
            <a:ext cx="4632666"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SLOPED ROOF DECK PROJECT</a:t>
            </a:r>
          </a:p>
        </p:txBody>
      </p:sp>
      <p:pic>
        <p:nvPicPr>
          <p:cNvPr id="3" name="Picture 2">
            <a:extLst>
              <a:ext uri="{FF2B5EF4-FFF2-40B4-BE49-F238E27FC236}">
                <a16:creationId xmlns:a16="http://schemas.microsoft.com/office/drawing/2014/main" id="{B8248893-DB74-4944-A912-1F30712BF785}"/>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Effect>
                      <a14:saturation sat="200000"/>
                    </a14:imgEffect>
                  </a14:imgLayer>
                </a14:imgProps>
              </a:ext>
            </a:extLst>
          </a:blip>
          <a:stretch>
            <a:fillRect/>
          </a:stretch>
        </p:blipFill>
        <p:spPr>
          <a:xfrm>
            <a:off x="4135966" y="673368"/>
            <a:ext cx="4040368" cy="5680393"/>
          </a:xfrm>
          <a:prstGeom prst="rect">
            <a:avLst/>
          </a:prstGeom>
          <a:effectLst>
            <a:glow rad="101600">
              <a:schemeClr val="accent1">
                <a:satMod val="175000"/>
                <a:alpha val="40000"/>
              </a:schemeClr>
            </a:glow>
          </a:effectLst>
        </p:spPr>
      </p:pic>
      <p:pic>
        <p:nvPicPr>
          <p:cNvPr id="5" name="Picture 4">
            <a:extLst>
              <a:ext uri="{FF2B5EF4-FFF2-40B4-BE49-F238E27FC236}">
                <a16:creationId xmlns:a16="http://schemas.microsoft.com/office/drawing/2014/main" id="{CBA09B75-2AFB-4014-802C-C994BA1C0698}"/>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4700"/>
                    </a14:imgEffect>
                    <a14:imgEffect>
                      <a14:saturation sat="66000"/>
                    </a14:imgEffect>
                  </a14:imgLayer>
                </a14:imgProps>
              </a:ext>
            </a:extLst>
          </a:blip>
          <a:stretch>
            <a:fillRect/>
          </a:stretch>
        </p:blipFill>
        <p:spPr>
          <a:xfrm>
            <a:off x="1610560" y="2965664"/>
            <a:ext cx="1975275" cy="926672"/>
          </a:xfrm>
          <a:prstGeom prst="rect">
            <a:avLst/>
          </a:prstGeom>
          <a:effectLst>
            <a:glow rad="101600">
              <a:schemeClr val="accent1">
                <a:satMod val="175000"/>
                <a:alpha val="40000"/>
              </a:schemeClr>
            </a:glow>
          </a:effectLst>
        </p:spPr>
      </p:pic>
    </p:spTree>
    <p:extLst>
      <p:ext uri="{BB962C8B-B14F-4D97-AF65-F5344CB8AC3E}">
        <p14:creationId xmlns:p14="http://schemas.microsoft.com/office/powerpoint/2010/main" val="1854135818"/>
      </p:ext>
    </p:extLst>
  </p:cSld>
  <p:clrMapOvr>
    <a:masterClrMapping/>
  </p:clrMapOvr>
  <mc:AlternateContent xmlns:mc="http://schemas.openxmlformats.org/markup-compatibility/2006" xmlns:p14="http://schemas.microsoft.com/office/powerpoint/2010/main">
    <mc:Choice Requires="p14">
      <p:transition spd="slow" p14:dur="1600" advTm="2000">
        <p14:gallery dir="l"/>
      </p:transition>
    </mc:Choice>
    <mc:Fallback xmlns="">
      <p:transition spd="slow" advTm="2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22</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461640" y="243524"/>
            <a:ext cx="5486399" cy="343518"/>
          </a:xfrm>
        </p:spPr>
        <p:txBody>
          <a:bodyPr>
            <a:noAutofit/>
          </a:bodyPr>
          <a:lstStyle/>
          <a:p>
            <a:r>
              <a:rPr lang="en-US" sz="2800" b="1" cap="all" dirty="0" err="1">
                <a:ln w="0">
                  <a:solidFill>
                    <a:schemeClr val="bg1"/>
                  </a:solidFill>
                </a:ln>
                <a:solidFill>
                  <a:srgbClr val="333399"/>
                </a:solidFill>
                <a:latin typeface="Bahnschrift" panose="020B0502040204020203" pitchFamily="34" charset="0"/>
              </a:rPr>
              <a:t>Masport</a:t>
            </a:r>
            <a:r>
              <a:rPr lang="en-US" sz="2800" b="1" cap="all" dirty="0">
                <a:ln w="0">
                  <a:solidFill>
                    <a:schemeClr val="bg1"/>
                  </a:solidFill>
                </a:ln>
                <a:solidFill>
                  <a:srgbClr val="333399"/>
                </a:solidFill>
                <a:latin typeface="Bahnschrift" panose="020B0502040204020203" pitchFamily="34" charset="0"/>
              </a:rPr>
              <a:t>- Pier park phase 2</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578526" y="559596"/>
            <a:ext cx="4632666"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QUALITY ROOF DECK DRAWINGS</a:t>
            </a:r>
          </a:p>
        </p:txBody>
      </p:sp>
      <p:pic>
        <p:nvPicPr>
          <p:cNvPr id="11" name="Picture 10">
            <a:extLst>
              <a:ext uri="{FF2B5EF4-FFF2-40B4-BE49-F238E27FC236}">
                <a16:creationId xmlns:a16="http://schemas.microsoft.com/office/drawing/2014/main" id="{9DA345B1-52FF-46BE-9F7D-7627E175AED8}"/>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Lst>
          </a:blip>
          <a:stretch>
            <a:fillRect/>
          </a:stretch>
        </p:blipFill>
        <p:spPr>
          <a:xfrm>
            <a:off x="1243844" y="1027442"/>
            <a:ext cx="9531927" cy="5201518"/>
          </a:xfrm>
          <a:prstGeom prst="rect">
            <a:avLst/>
          </a:prstGeom>
          <a:effectLst>
            <a:glow rad="101600">
              <a:schemeClr val="accent5">
                <a:satMod val="175000"/>
                <a:alpha val="40000"/>
              </a:schemeClr>
            </a:glow>
          </a:effectLst>
        </p:spPr>
      </p:pic>
    </p:spTree>
    <p:extLst>
      <p:ext uri="{BB962C8B-B14F-4D97-AF65-F5344CB8AC3E}">
        <p14:creationId xmlns:p14="http://schemas.microsoft.com/office/powerpoint/2010/main" val="3048995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drape"/>
      </p:transition>
    </mc:Choice>
    <mc:Fallback xmlns="">
      <p:transition spd="slow" advTm="2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23</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461640" y="243524"/>
            <a:ext cx="6693762"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FKC MALLARD CREEK, CHARLOTTE, NC</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578526" y="559596"/>
            <a:ext cx="4632666"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QUALITY ROOF DECK DRAWINGS</a:t>
            </a:r>
          </a:p>
        </p:txBody>
      </p:sp>
      <p:pic>
        <p:nvPicPr>
          <p:cNvPr id="12" name="Picture 11">
            <a:extLst>
              <a:ext uri="{FF2B5EF4-FFF2-40B4-BE49-F238E27FC236}">
                <a16:creationId xmlns:a16="http://schemas.microsoft.com/office/drawing/2014/main" id="{D7AE474E-249B-42C6-8039-A9C8E054BFE0}"/>
              </a:ext>
            </a:extLst>
          </p:cNvPr>
          <p:cNvPicPr>
            <a:picLocks noChangeAspect="1"/>
          </p:cNvPicPr>
          <p:nvPr/>
        </p:nvPicPr>
        <p:blipFill>
          <a:blip r:embed="rId4">
            <a:lum contrast="20000"/>
            <a:duotone>
              <a:prstClr val="black"/>
              <a:schemeClr val="tx2">
                <a:tint val="45000"/>
                <a:satMod val="400000"/>
              </a:schemeClr>
            </a:duotone>
          </a:blip>
          <a:stretch>
            <a:fillRect/>
          </a:stretch>
        </p:blipFill>
        <p:spPr>
          <a:xfrm>
            <a:off x="9837014" y="3257078"/>
            <a:ext cx="1979918" cy="1308468"/>
          </a:xfrm>
          <a:prstGeom prst="rect">
            <a:avLst/>
          </a:prstGeom>
          <a:effectLst>
            <a:glow rad="101600">
              <a:schemeClr val="accent4">
                <a:satMod val="175000"/>
                <a:alpha val="40000"/>
              </a:schemeClr>
            </a:glow>
            <a:softEdge rad="12700"/>
          </a:effectLst>
        </p:spPr>
      </p:pic>
      <p:pic>
        <p:nvPicPr>
          <p:cNvPr id="5" name="Picture 4">
            <a:extLst>
              <a:ext uri="{FF2B5EF4-FFF2-40B4-BE49-F238E27FC236}">
                <a16:creationId xmlns:a16="http://schemas.microsoft.com/office/drawing/2014/main" id="{6B153489-5C26-4F8B-9E08-FE881851FA27}"/>
              </a:ext>
            </a:extLst>
          </p:cNvPr>
          <p:cNvPicPr>
            <a:picLocks noChangeAspect="1"/>
          </p:cNvPicPr>
          <p:nvPr/>
        </p:nvPicPr>
        <p:blipFill>
          <a:blip r:embed="rId5">
            <a:duotone>
              <a:prstClr val="black"/>
              <a:schemeClr val="tx2">
                <a:tint val="45000"/>
                <a:satMod val="400000"/>
              </a:schemeClr>
            </a:duotone>
            <a:lum contrast="20000"/>
          </a:blip>
          <a:stretch>
            <a:fillRect/>
          </a:stretch>
        </p:blipFill>
        <p:spPr>
          <a:xfrm>
            <a:off x="375068" y="946583"/>
            <a:ext cx="9461946" cy="5360498"/>
          </a:xfrm>
          <a:prstGeom prst="rect">
            <a:avLst/>
          </a:prstGeom>
          <a:effectLst>
            <a:glow rad="101600">
              <a:schemeClr val="accent4">
                <a:satMod val="175000"/>
                <a:alpha val="40000"/>
              </a:schemeClr>
            </a:glow>
            <a:softEdge rad="63500"/>
          </a:effectLst>
        </p:spPr>
      </p:pic>
    </p:spTree>
    <p:extLst>
      <p:ext uri="{BB962C8B-B14F-4D97-AF65-F5344CB8AC3E}">
        <p14:creationId xmlns:p14="http://schemas.microsoft.com/office/powerpoint/2010/main" val="39383307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2000">
        <p15:prstTrans prst="wind"/>
      </p:transition>
    </mc:Choice>
    <mc:Fallback xmlns="">
      <p:transition spd="slow" advTm="2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B1A7809-94E5-4EC4-8552-F959EB9109EB}"/>
              </a:ext>
            </a:extLst>
          </p:cNvPr>
          <p:cNvPicPr>
            <a:picLocks noChangeAspect="1"/>
          </p:cNvPicPr>
          <p:nvPr/>
        </p:nvPicPr>
        <p:blipFill>
          <a:blip r:embed="rId2">
            <a:duotone>
              <a:prstClr val="black"/>
              <a:schemeClr val="accent3">
                <a:tint val="45000"/>
                <a:satMod val="400000"/>
              </a:schemeClr>
            </a:duotone>
          </a:blip>
          <a:stretch>
            <a:fillRect/>
          </a:stretch>
        </p:blipFill>
        <p:spPr>
          <a:xfrm>
            <a:off x="419503" y="898603"/>
            <a:ext cx="8021037" cy="5440218"/>
          </a:xfrm>
          <a:prstGeom prst="rect">
            <a:avLst/>
          </a:prstGeom>
          <a:effectLst>
            <a:softEdge rad="31750"/>
          </a:effectLst>
        </p:spPr>
      </p:pic>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24</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461640" y="243524"/>
            <a:ext cx="6098958"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SOUTHERN METHODIST UNIVERSITY</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3"/>
            <a:extLst>
              <a:ext uri="{FF2B5EF4-FFF2-40B4-BE49-F238E27FC236}">
                <a16:creationId xmlns:a16="http://schemas.microsoft.com/office/drawing/2014/main" id="{D7939DEE-AC1C-4AB7-8214-6BD103A9B5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3">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578526" y="559596"/>
            <a:ext cx="3726774"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STAIR DECK DRAWINGS</a:t>
            </a:r>
          </a:p>
        </p:txBody>
      </p:sp>
      <p:pic>
        <p:nvPicPr>
          <p:cNvPr id="13" name="Picture 12">
            <a:extLst>
              <a:ext uri="{FF2B5EF4-FFF2-40B4-BE49-F238E27FC236}">
                <a16:creationId xmlns:a16="http://schemas.microsoft.com/office/drawing/2014/main" id="{DDECC9D3-65C0-41A8-B70F-793D0643F309}"/>
              </a:ext>
            </a:extLst>
          </p:cNvPr>
          <p:cNvPicPr>
            <a:picLocks noChangeAspect="1"/>
          </p:cNvPicPr>
          <p:nvPr/>
        </p:nvPicPr>
        <p:blipFill>
          <a:blip r:embed="rId5"/>
          <a:stretch>
            <a:fillRect/>
          </a:stretch>
        </p:blipFill>
        <p:spPr>
          <a:xfrm>
            <a:off x="8610600" y="2719775"/>
            <a:ext cx="3196861" cy="2799241"/>
          </a:xfrm>
          <a:prstGeom prst="rect">
            <a:avLst/>
          </a:prstGeom>
          <a:effectLst>
            <a:softEdge rad="31750"/>
          </a:effectLst>
        </p:spPr>
      </p:pic>
    </p:spTree>
    <p:extLst>
      <p:ext uri="{BB962C8B-B14F-4D97-AF65-F5344CB8AC3E}">
        <p14:creationId xmlns:p14="http://schemas.microsoft.com/office/powerpoint/2010/main" val="1022815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AA87781-6B32-4526-A3D2-F846284B56D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3699060" y="549160"/>
            <a:ext cx="4430956" cy="6103673"/>
          </a:xfrm>
          <a:prstGeom prst="rect">
            <a:avLst/>
          </a:prstGeom>
          <a:effectLst>
            <a:softEdge rad="31750"/>
          </a:effectLst>
        </p:spPr>
      </p:pic>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25</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461639" y="243524"/>
            <a:ext cx="7483875" cy="343518"/>
          </a:xfrm>
        </p:spPr>
        <p:txBody>
          <a:bodyPr>
            <a:noAutofit/>
          </a:bodyPr>
          <a:lstStyle/>
          <a:p>
            <a:r>
              <a:rPr lang="it-IT" sz="2800" b="1" cap="all" dirty="0">
                <a:ln w="0">
                  <a:solidFill>
                    <a:schemeClr val="bg1"/>
                  </a:solidFill>
                </a:ln>
                <a:solidFill>
                  <a:srgbClr val="333399"/>
                </a:solidFill>
                <a:latin typeface="Bahnschrift" panose="020B0502040204020203" pitchFamily="34" charset="0"/>
              </a:rPr>
              <a:t>LAUREL MULTI- SERVICE CENTER- PHASE 2</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4"/>
            <a:extLst>
              <a:ext uri="{FF2B5EF4-FFF2-40B4-BE49-F238E27FC236}">
                <a16:creationId xmlns:a16="http://schemas.microsoft.com/office/drawing/2014/main" id="{D7939DEE-AC1C-4AB7-8214-6BD103A9B5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4">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24" name="TextBox 23">
            <a:extLst>
              <a:ext uri="{FF2B5EF4-FFF2-40B4-BE49-F238E27FC236}">
                <a16:creationId xmlns:a16="http://schemas.microsoft.com/office/drawing/2014/main" id="{9DDD278E-A0AB-4179-BCB5-8929FD243D13}"/>
              </a:ext>
            </a:extLst>
          </p:cNvPr>
          <p:cNvSpPr txBox="1"/>
          <p:nvPr/>
        </p:nvSpPr>
        <p:spPr>
          <a:xfrm>
            <a:off x="578526" y="559596"/>
            <a:ext cx="2723967" cy="338554"/>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FORM DECK PROJECT</a:t>
            </a:r>
          </a:p>
        </p:txBody>
      </p:sp>
      <p:pic>
        <p:nvPicPr>
          <p:cNvPr id="14" name="Picture 13">
            <a:extLst>
              <a:ext uri="{FF2B5EF4-FFF2-40B4-BE49-F238E27FC236}">
                <a16:creationId xmlns:a16="http://schemas.microsoft.com/office/drawing/2014/main" id="{92E97A24-7442-4214-B61F-C9A9EA534795}"/>
              </a:ext>
            </a:extLst>
          </p:cNvPr>
          <p:cNvPicPr>
            <a:picLocks noChangeAspect="1"/>
          </p:cNvPicPr>
          <p:nvPr/>
        </p:nvPicPr>
        <p:blipFill>
          <a:blip r:embed="rId6">
            <a:duotone>
              <a:prstClr val="black"/>
              <a:schemeClr val="accent3">
                <a:tint val="45000"/>
                <a:satMod val="400000"/>
              </a:schemeClr>
            </a:duotone>
          </a:blip>
          <a:stretch>
            <a:fillRect/>
          </a:stretch>
        </p:blipFill>
        <p:spPr>
          <a:xfrm>
            <a:off x="263666" y="1320390"/>
            <a:ext cx="3445206" cy="2186709"/>
          </a:xfrm>
          <a:prstGeom prst="rect">
            <a:avLst/>
          </a:prstGeom>
          <a:effectLst>
            <a:softEdge rad="31750"/>
          </a:effectLst>
        </p:spPr>
      </p:pic>
      <p:pic>
        <p:nvPicPr>
          <p:cNvPr id="16" name="Picture 15">
            <a:extLst>
              <a:ext uri="{FF2B5EF4-FFF2-40B4-BE49-F238E27FC236}">
                <a16:creationId xmlns:a16="http://schemas.microsoft.com/office/drawing/2014/main" id="{26E96646-A3FF-4136-BA28-1976FD6A3B84}"/>
              </a:ext>
            </a:extLst>
          </p:cNvPr>
          <p:cNvPicPr>
            <a:picLocks noChangeAspect="1"/>
          </p:cNvPicPr>
          <p:nvPr/>
        </p:nvPicPr>
        <p:blipFill>
          <a:blip r:embed="rId7">
            <a:duotone>
              <a:prstClr val="black"/>
              <a:schemeClr val="accent3">
                <a:tint val="45000"/>
                <a:satMod val="400000"/>
              </a:schemeClr>
            </a:duotone>
          </a:blip>
          <a:stretch>
            <a:fillRect/>
          </a:stretch>
        </p:blipFill>
        <p:spPr>
          <a:xfrm>
            <a:off x="1290218" y="5485568"/>
            <a:ext cx="2407661" cy="424881"/>
          </a:xfrm>
          <a:prstGeom prst="rect">
            <a:avLst/>
          </a:prstGeom>
          <a:effectLst>
            <a:softEdge rad="31750"/>
          </a:effectLst>
        </p:spPr>
      </p:pic>
      <p:pic>
        <p:nvPicPr>
          <p:cNvPr id="17" name="Picture 16">
            <a:extLst>
              <a:ext uri="{FF2B5EF4-FFF2-40B4-BE49-F238E27FC236}">
                <a16:creationId xmlns:a16="http://schemas.microsoft.com/office/drawing/2014/main" id="{9E12B459-2C82-4E9A-94BD-E73D57982928}"/>
              </a:ext>
            </a:extLst>
          </p:cNvPr>
          <p:cNvPicPr>
            <a:picLocks noChangeAspect="1"/>
          </p:cNvPicPr>
          <p:nvPr/>
        </p:nvPicPr>
        <p:blipFill>
          <a:blip r:embed="rId8">
            <a:duotone>
              <a:prstClr val="black"/>
              <a:schemeClr val="accent3">
                <a:tint val="45000"/>
                <a:satMod val="400000"/>
              </a:schemeClr>
            </a:duotone>
          </a:blip>
          <a:stretch>
            <a:fillRect/>
          </a:stretch>
        </p:blipFill>
        <p:spPr>
          <a:xfrm>
            <a:off x="8007658" y="1438531"/>
            <a:ext cx="3961374" cy="586299"/>
          </a:xfrm>
          <a:prstGeom prst="rect">
            <a:avLst/>
          </a:prstGeom>
          <a:effectLst>
            <a:softEdge rad="31750"/>
          </a:effectLst>
        </p:spPr>
      </p:pic>
      <p:pic>
        <p:nvPicPr>
          <p:cNvPr id="21" name="Picture 20">
            <a:extLst>
              <a:ext uri="{FF2B5EF4-FFF2-40B4-BE49-F238E27FC236}">
                <a16:creationId xmlns:a16="http://schemas.microsoft.com/office/drawing/2014/main" id="{AB37EDB5-1C98-45F5-95BB-BAE4AD74EB18}"/>
              </a:ext>
            </a:extLst>
          </p:cNvPr>
          <p:cNvPicPr>
            <a:picLocks noChangeAspect="1"/>
          </p:cNvPicPr>
          <p:nvPr/>
        </p:nvPicPr>
        <p:blipFill rotWithShape="1">
          <a:blip r:embed="rId9">
            <a:duotone>
              <a:prstClr val="black"/>
              <a:schemeClr val="accent3">
                <a:tint val="45000"/>
                <a:satMod val="400000"/>
              </a:schemeClr>
            </a:duotone>
          </a:blip>
          <a:srcRect l="191" r="17075"/>
          <a:stretch/>
        </p:blipFill>
        <p:spPr>
          <a:xfrm>
            <a:off x="8254350" y="4162867"/>
            <a:ext cx="3528000" cy="925917"/>
          </a:xfrm>
          <a:prstGeom prst="rect">
            <a:avLst/>
          </a:prstGeom>
          <a:effectLst>
            <a:softEdge rad="31750"/>
          </a:effectLst>
        </p:spPr>
      </p:pic>
    </p:spTree>
    <p:extLst>
      <p:ext uri="{BB962C8B-B14F-4D97-AF65-F5344CB8AC3E}">
        <p14:creationId xmlns:p14="http://schemas.microsoft.com/office/powerpoint/2010/main" val="907955808"/>
      </p:ext>
    </p:extLst>
  </p:cSld>
  <p:clrMapOvr>
    <a:masterClrMapping/>
  </p:clrMapOvr>
  <mc:AlternateContent xmlns:mc="http://schemas.openxmlformats.org/markup-compatibility/2006" xmlns:p14="http://schemas.microsoft.com/office/powerpoint/2010/main">
    <mc:Choice Requires="p14">
      <p:transition spd="slow" p14:dur="1400" advTm="2000">
        <p14:doors dir="vert"/>
      </p:transition>
    </mc:Choice>
    <mc:Fallback xmlns="">
      <p:transition spd="slow" advTm="2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2D23C19-8106-4B43-AB70-A60ED9BC830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Lst>
          </a:blip>
          <a:stretch>
            <a:fillRect/>
          </a:stretch>
        </p:blipFill>
        <p:spPr>
          <a:xfrm>
            <a:off x="379492" y="641925"/>
            <a:ext cx="11459905" cy="5701101"/>
          </a:xfrm>
          <a:prstGeom prst="rect">
            <a:avLst/>
          </a:prstGeom>
          <a:effectLst>
            <a:softEdge rad="31750"/>
          </a:effectLst>
        </p:spPr>
      </p:pic>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26</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9" y="236852"/>
            <a:ext cx="7748498"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Dovetail or reveal series or versa deck</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4"/>
            <a:extLst>
              <a:ext uri="{FF2B5EF4-FFF2-40B4-BE49-F238E27FC236}">
                <a16:creationId xmlns:a16="http://schemas.microsoft.com/office/drawing/2014/main" id="{D7939DEE-AC1C-4AB7-8214-6BD103A9B5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4">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Tree>
    <p:extLst>
      <p:ext uri="{BB962C8B-B14F-4D97-AF65-F5344CB8AC3E}">
        <p14:creationId xmlns:p14="http://schemas.microsoft.com/office/powerpoint/2010/main" val="4202608247"/>
      </p:ext>
    </p:extLst>
  </p:cSld>
  <p:clrMapOvr>
    <a:masterClrMapping/>
  </p:clrMapOvr>
  <p:transition spd="slow" advTm="2000">
    <p:comb/>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AF9FAF-BB16-356E-9734-72B5DF8174B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300"/>
                    </a14:imgEffect>
                  </a14:imgLayer>
                </a14:imgProps>
              </a:ext>
            </a:extLst>
          </a:blip>
          <a:stretch>
            <a:fillRect/>
          </a:stretch>
        </p:blipFill>
        <p:spPr>
          <a:xfrm>
            <a:off x="457090" y="792551"/>
            <a:ext cx="10444274" cy="5618391"/>
          </a:xfrm>
          <a:prstGeom prst="rect">
            <a:avLst/>
          </a:prstGeom>
          <a:effectLst>
            <a:softEdge rad="63500"/>
          </a:effectLst>
        </p:spPr>
      </p:pic>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27</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9" y="236852"/>
            <a:ext cx="4483920"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SAMPLE Deck sections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4"/>
            <a:extLst>
              <a:ext uri="{FF2B5EF4-FFF2-40B4-BE49-F238E27FC236}">
                <a16:creationId xmlns:a16="http://schemas.microsoft.com/office/drawing/2014/main" id="{D7939DEE-AC1C-4AB7-8214-6BD103A9B5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4">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Tree>
    <p:extLst>
      <p:ext uri="{BB962C8B-B14F-4D97-AF65-F5344CB8AC3E}">
        <p14:creationId xmlns:p14="http://schemas.microsoft.com/office/powerpoint/2010/main" val="3985768502"/>
      </p:ext>
    </p:extLst>
  </p:cSld>
  <p:clrMapOvr>
    <a:masterClrMapping/>
  </p:clrMapOvr>
  <mc:AlternateContent xmlns:mc="http://schemas.openxmlformats.org/markup-compatibility/2006" xmlns:p14="http://schemas.microsoft.com/office/powerpoint/2010/main">
    <mc:Choice Requires="p14">
      <p:transition spd="slow" p14:dur="900" advTm="2000">
        <p14:warp dir="in"/>
      </p:transition>
    </mc:Choice>
    <mc:Fallback xmlns="">
      <p:transition spd="slow" advTm="2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7E6B9A-751B-EDAC-D4C2-9451DACA66F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380498" y="526812"/>
            <a:ext cx="8915893" cy="5829896"/>
          </a:xfrm>
          <a:prstGeom prst="rect">
            <a:avLst/>
          </a:prstGeom>
          <a:solidFill>
            <a:srgbClr val="FFFF99"/>
          </a:solidFill>
          <a:effectLst>
            <a:softEdge rad="63500"/>
          </a:effectLst>
        </p:spPr>
      </p:pic>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28</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9" y="236852"/>
            <a:ext cx="4334661"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SAMPLE Deck sections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4"/>
            <a:extLst>
              <a:ext uri="{FF2B5EF4-FFF2-40B4-BE49-F238E27FC236}">
                <a16:creationId xmlns:a16="http://schemas.microsoft.com/office/drawing/2014/main" id="{D7939DEE-AC1C-4AB7-8214-6BD103A9B56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4">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Tree>
    <p:extLst>
      <p:ext uri="{BB962C8B-B14F-4D97-AF65-F5344CB8AC3E}">
        <p14:creationId xmlns:p14="http://schemas.microsoft.com/office/powerpoint/2010/main" val="3420636757"/>
      </p:ext>
    </p:extLst>
  </p:cSld>
  <p:clrMapOvr>
    <a:masterClrMapping/>
  </p:clrMapOvr>
  <mc:AlternateContent xmlns:mc="http://schemas.openxmlformats.org/markup-compatibility/2006" xmlns:p14="http://schemas.microsoft.com/office/powerpoint/2010/main">
    <mc:Choice Requires="p14">
      <p:transition spd="slow" p14:dur="1250" advTm="2000">
        <p14:switch dir="r"/>
      </p:transition>
    </mc:Choice>
    <mc:Fallback xmlns="">
      <p:transition spd="slow" advTm="2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29</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9" y="236852"/>
            <a:ext cx="4385461"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SAMPLE Deck sections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3" name="Picture 2">
            <a:extLst>
              <a:ext uri="{FF2B5EF4-FFF2-40B4-BE49-F238E27FC236}">
                <a16:creationId xmlns:a16="http://schemas.microsoft.com/office/drawing/2014/main" id="{D4B5FCFE-1E11-F786-23CA-421561CBA056}"/>
              </a:ext>
            </a:extLst>
          </p:cNvPr>
          <p:cNvPicPr>
            <a:picLocks noChangeAspect="1"/>
          </p:cNvPicPr>
          <p:nvPr/>
        </p:nvPicPr>
        <p:blipFill>
          <a:blip r:embed="rId4">
            <a:grayscl/>
            <a:extLst>
              <a:ext uri="{BEBA8EAE-BF5A-486C-A8C5-ECC9F3942E4B}">
                <a14:imgProps xmlns:a14="http://schemas.microsoft.com/office/drawing/2010/main">
                  <a14:imgLayer r:embed="rId5">
                    <a14:imgEffect>
                      <a14:colorTemperature colorTemp="11200"/>
                    </a14:imgEffect>
                    <a14:imgEffect>
                      <a14:saturation sat="33000"/>
                    </a14:imgEffect>
                  </a14:imgLayer>
                </a14:imgProps>
              </a:ext>
            </a:extLst>
          </a:blip>
          <a:stretch>
            <a:fillRect/>
          </a:stretch>
        </p:blipFill>
        <p:spPr>
          <a:xfrm>
            <a:off x="828746" y="541918"/>
            <a:ext cx="8473428" cy="5814432"/>
          </a:xfrm>
          <a:prstGeom prst="rect">
            <a:avLst/>
          </a:prstGeom>
          <a:effectLst>
            <a:softEdge rad="63500"/>
          </a:effectLst>
        </p:spPr>
      </p:pic>
    </p:spTree>
    <p:extLst>
      <p:ext uri="{BB962C8B-B14F-4D97-AF65-F5344CB8AC3E}">
        <p14:creationId xmlns:p14="http://schemas.microsoft.com/office/powerpoint/2010/main" val="2942812730"/>
      </p:ext>
    </p:extLst>
  </p:cSld>
  <p:clrMapOvr>
    <a:masterClrMapping/>
  </p:clrMapOvr>
  <p:transition spd="slow" advTm="2000">
    <p:randomBar dir="vert"/>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30</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8" y="236852"/>
            <a:ext cx="5045861"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Deck </a:t>
            </a:r>
            <a:r>
              <a:rPr lang="en-US" sz="2800" b="1" cap="all" dirty="0" err="1">
                <a:ln w="0">
                  <a:solidFill>
                    <a:schemeClr val="bg1"/>
                  </a:solidFill>
                </a:ln>
                <a:solidFill>
                  <a:srgbClr val="333399"/>
                </a:solidFill>
                <a:latin typeface="Bahnschrift" panose="020B0502040204020203" pitchFamily="34" charset="0"/>
              </a:rPr>
              <a:t>fastEner</a:t>
            </a:r>
            <a:r>
              <a:rPr lang="en-US" sz="2800" b="1" cap="all" dirty="0">
                <a:ln w="0">
                  <a:solidFill>
                    <a:schemeClr val="bg1"/>
                  </a:solidFill>
                </a:ln>
                <a:solidFill>
                  <a:srgbClr val="333399"/>
                </a:solidFill>
                <a:latin typeface="Bahnschrift" panose="020B0502040204020203" pitchFamily="34" charset="0"/>
              </a:rPr>
              <a:t> </a:t>
            </a:r>
            <a:r>
              <a:rPr lang="en-US" sz="2800" b="1" cap="all" dirty="0" err="1">
                <a:ln w="0">
                  <a:solidFill>
                    <a:schemeClr val="bg1"/>
                  </a:solidFill>
                </a:ln>
                <a:solidFill>
                  <a:srgbClr val="333399"/>
                </a:solidFill>
                <a:latin typeface="Bahnschrift" panose="020B0502040204020203" pitchFamily="34" charset="0"/>
              </a:rPr>
              <a:t>scheduleS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4" name="Picture 3">
            <a:extLst>
              <a:ext uri="{FF2B5EF4-FFF2-40B4-BE49-F238E27FC236}">
                <a16:creationId xmlns:a16="http://schemas.microsoft.com/office/drawing/2014/main" id="{F9EE53C4-C92B-9CAD-FA86-17C0F7155C9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colorTemperature colorTemp="11200"/>
                    </a14:imgEffect>
                  </a14:imgLayer>
                </a14:imgProps>
              </a:ext>
            </a:extLst>
          </a:blip>
          <a:stretch>
            <a:fillRect/>
          </a:stretch>
        </p:blipFill>
        <p:spPr>
          <a:xfrm>
            <a:off x="7391490" y="1045612"/>
            <a:ext cx="4410613" cy="3720402"/>
          </a:xfrm>
          <a:prstGeom prst="rect">
            <a:avLst/>
          </a:prstGeom>
          <a:effectLst>
            <a:glow rad="139700">
              <a:schemeClr val="accent2">
                <a:satMod val="175000"/>
                <a:alpha val="40000"/>
              </a:schemeClr>
            </a:glow>
          </a:effectLst>
        </p:spPr>
      </p:pic>
      <p:pic>
        <p:nvPicPr>
          <p:cNvPr id="5" name="Picture 4">
            <a:extLst>
              <a:ext uri="{FF2B5EF4-FFF2-40B4-BE49-F238E27FC236}">
                <a16:creationId xmlns:a16="http://schemas.microsoft.com/office/drawing/2014/main" id="{DF2D1888-63F7-376C-90A2-3EAF3CE22879}"/>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11200"/>
                    </a14:imgEffect>
                  </a14:imgLayer>
                </a14:imgProps>
              </a:ext>
            </a:extLst>
          </a:blip>
          <a:stretch>
            <a:fillRect/>
          </a:stretch>
        </p:blipFill>
        <p:spPr>
          <a:xfrm>
            <a:off x="310849" y="1098708"/>
            <a:ext cx="3506861" cy="3500588"/>
          </a:xfrm>
          <a:prstGeom prst="rect">
            <a:avLst/>
          </a:prstGeom>
          <a:effectLst>
            <a:glow rad="139700">
              <a:schemeClr val="accent2">
                <a:satMod val="175000"/>
                <a:alpha val="40000"/>
              </a:schemeClr>
            </a:glow>
          </a:effectLst>
        </p:spPr>
      </p:pic>
      <p:pic>
        <p:nvPicPr>
          <p:cNvPr id="6" name="Picture 5">
            <a:extLst>
              <a:ext uri="{FF2B5EF4-FFF2-40B4-BE49-F238E27FC236}">
                <a16:creationId xmlns:a16="http://schemas.microsoft.com/office/drawing/2014/main" id="{773FEDDD-0D7B-E202-AA62-F7BD28738DDE}"/>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colorTemperature colorTemp="11200"/>
                    </a14:imgEffect>
                  </a14:imgLayer>
                </a14:imgProps>
              </a:ext>
            </a:extLst>
          </a:blip>
          <a:stretch>
            <a:fillRect/>
          </a:stretch>
        </p:blipFill>
        <p:spPr>
          <a:xfrm>
            <a:off x="3861829" y="1126003"/>
            <a:ext cx="3569038" cy="1931192"/>
          </a:xfrm>
          <a:prstGeom prst="rect">
            <a:avLst/>
          </a:prstGeom>
          <a:effectLst>
            <a:glow rad="139700">
              <a:schemeClr val="accent2">
                <a:satMod val="175000"/>
                <a:alpha val="40000"/>
              </a:schemeClr>
            </a:glow>
          </a:effectLst>
        </p:spPr>
      </p:pic>
    </p:spTree>
    <p:extLst>
      <p:ext uri="{BB962C8B-B14F-4D97-AF65-F5344CB8AC3E}">
        <p14:creationId xmlns:p14="http://schemas.microsoft.com/office/powerpoint/2010/main" val="1382358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airplane"/>
      </p:transition>
    </mc:Choice>
    <mc:Fallback xmlns="">
      <p:transition spd="slow" advTm="2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31</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9" y="236852"/>
            <a:ext cx="3613225"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Deck list samples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7" name="Picture 6">
            <a:extLst>
              <a:ext uri="{FF2B5EF4-FFF2-40B4-BE49-F238E27FC236}">
                <a16:creationId xmlns:a16="http://schemas.microsoft.com/office/drawing/2014/main" id="{7DF12F8B-5677-ADAB-EB73-7B7ECA94D1E4}"/>
              </a:ext>
            </a:extLst>
          </p:cNvPr>
          <p:cNvPicPr>
            <a:picLocks noChangeAspect="1"/>
          </p:cNvPicPr>
          <p:nvPr/>
        </p:nvPicPr>
        <p:blipFill>
          <a:blip r:embed="rId4">
            <a:duotone>
              <a:prstClr val="black"/>
              <a:schemeClr val="accent3">
                <a:tint val="45000"/>
                <a:satMod val="400000"/>
              </a:schemeClr>
            </a:duotone>
          </a:blip>
          <a:stretch>
            <a:fillRect/>
          </a:stretch>
        </p:blipFill>
        <p:spPr>
          <a:xfrm>
            <a:off x="1135530" y="1547998"/>
            <a:ext cx="2854767" cy="2628475"/>
          </a:xfrm>
          <a:prstGeom prst="rect">
            <a:avLst/>
          </a:prstGeom>
          <a:effectLst>
            <a:glow rad="139700">
              <a:schemeClr val="accent5">
                <a:satMod val="175000"/>
                <a:alpha val="40000"/>
              </a:schemeClr>
            </a:glow>
          </a:effectLst>
        </p:spPr>
      </p:pic>
      <p:pic>
        <p:nvPicPr>
          <p:cNvPr id="10" name="Picture 9">
            <a:extLst>
              <a:ext uri="{FF2B5EF4-FFF2-40B4-BE49-F238E27FC236}">
                <a16:creationId xmlns:a16="http://schemas.microsoft.com/office/drawing/2014/main" id="{AB8EE2B3-4AC7-57DB-C555-AA757C2BBCAE}"/>
              </a:ext>
            </a:extLst>
          </p:cNvPr>
          <p:cNvPicPr>
            <a:picLocks noChangeAspect="1"/>
          </p:cNvPicPr>
          <p:nvPr/>
        </p:nvPicPr>
        <p:blipFill>
          <a:blip r:embed="rId5">
            <a:duotone>
              <a:prstClr val="black"/>
              <a:schemeClr val="accent3">
                <a:tint val="45000"/>
                <a:satMod val="400000"/>
              </a:schemeClr>
            </a:duotone>
          </a:blip>
          <a:stretch>
            <a:fillRect/>
          </a:stretch>
        </p:blipFill>
        <p:spPr>
          <a:xfrm>
            <a:off x="1135529" y="4176473"/>
            <a:ext cx="2950303" cy="1159048"/>
          </a:xfrm>
          <a:prstGeom prst="rect">
            <a:avLst/>
          </a:prstGeom>
          <a:effectLst>
            <a:glow rad="139700">
              <a:schemeClr val="accent5">
                <a:satMod val="175000"/>
                <a:alpha val="40000"/>
              </a:schemeClr>
            </a:glow>
          </a:effectLst>
        </p:spPr>
      </p:pic>
      <p:pic>
        <p:nvPicPr>
          <p:cNvPr id="12" name="Picture 11">
            <a:extLst>
              <a:ext uri="{FF2B5EF4-FFF2-40B4-BE49-F238E27FC236}">
                <a16:creationId xmlns:a16="http://schemas.microsoft.com/office/drawing/2014/main" id="{0036E186-0331-B4B3-A3A7-F749877EAD1F}"/>
              </a:ext>
            </a:extLst>
          </p:cNvPr>
          <p:cNvPicPr>
            <a:picLocks noChangeAspect="1"/>
          </p:cNvPicPr>
          <p:nvPr/>
        </p:nvPicPr>
        <p:blipFill>
          <a:blip r:embed="rId6">
            <a:duotone>
              <a:prstClr val="black"/>
              <a:schemeClr val="accent3">
                <a:tint val="45000"/>
                <a:satMod val="400000"/>
              </a:schemeClr>
            </a:duotone>
          </a:blip>
          <a:stretch>
            <a:fillRect/>
          </a:stretch>
        </p:blipFill>
        <p:spPr>
          <a:xfrm>
            <a:off x="5290998" y="999827"/>
            <a:ext cx="5630344" cy="5295205"/>
          </a:xfrm>
          <a:prstGeom prst="rect">
            <a:avLst/>
          </a:prstGeom>
          <a:effectLst>
            <a:glow rad="139700">
              <a:schemeClr val="accent5">
                <a:satMod val="175000"/>
                <a:alpha val="40000"/>
              </a:schemeClr>
            </a:glow>
          </a:effectLst>
        </p:spPr>
      </p:pic>
    </p:spTree>
    <p:extLst>
      <p:ext uri="{BB962C8B-B14F-4D97-AF65-F5344CB8AC3E}">
        <p14:creationId xmlns:p14="http://schemas.microsoft.com/office/powerpoint/2010/main" val="3242235936"/>
      </p:ext>
    </p:extLst>
  </p:cSld>
  <p:clrMapOvr>
    <a:masterClrMapping/>
  </p:clrMapOvr>
  <mc:AlternateContent xmlns:mc="http://schemas.openxmlformats.org/markup-compatibility/2006" xmlns:p14="http://schemas.microsoft.com/office/powerpoint/2010/main">
    <mc:Choice Requires="p14">
      <p:transition spd="slow" p14:dur="1400" advTm="2000">
        <p14:ripple/>
      </p:transition>
    </mc:Choice>
    <mc:Fallback xmlns="">
      <p:transition spd="slow" advTm="2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32</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9" y="236852"/>
            <a:ext cx="3613225"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Deck list samples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3" name="Picture 2">
            <a:extLst>
              <a:ext uri="{FF2B5EF4-FFF2-40B4-BE49-F238E27FC236}">
                <a16:creationId xmlns:a16="http://schemas.microsoft.com/office/drawing/2014/main" id="{6C9357C2-1CFD-776E-6754-ED079537BD22}"/>
              </a:ext>
            </a:extLst>
          </p:cNvPr>
          <p:cNvPicPr>
            <a:picLocks noChangeAspect="1"/>
          </p:cNvPicPr>
          <p:nvPr/>
        </p:nvPicPr>
        <p:blipFill>
          <a:blip r:embed="rId4">
            <a:duotone>
              <a:prstClr val="black"/>
              <a:schemeClr val="accent5">
                <a:tint val="45000"/>
                <a:satMod val="400000"/>
              </a:schemeClr>
            </a:duotone>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1883485" y="1289502"/>
            <a:ext cx="8425029" cy="4278996"/>
          </a:xfrm>
          <a:prstGeom prst="rect">
            <a:avLst/>
          </a:prstGeom>
          <a:effectLst>
            <a:glow rad="139700">
              <a:schemeClr val="accent5">
                <a:satMod val="175000"/>
                <a:alpha val="40000"/>
              </a:schemeClr>
            </a:glow>
          </a:effectLst>
        </p:spPr>
      </p:pic>
    </p:spTree>
    <p:extLst>
      <p:ext uri="{BB962C8B-B14F-4D97-AF65-F5344CB8AC3E}">
        <p14:creationId xmlns:p14="http://schemas.microsoft.com/office/powerpoint/2010/main" val="53495978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33</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9" y="236852"/>
            <a:ext cx="4483920"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Deck accessories list</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4" name="Picture 3">
            <a:extLst>
              <a:ext uri="{FF2B5EF4-FFF2-40B4-BE49-F238E27FC236}">
                <a16:creationId xmlns:a16="http://schemas.microsoft.com/office/drawing/2014/main" id="{911B383F-F053-BBE7-6ECB-51CCB5D46184}"/>
              </a:ext>
            </a:extLst>
          </p:cNvPr>
          <p:cNvPicPr>
            <a:picLocks noChangeAspect="1"/>
          </p:cNvPicPr>
          <p:nvPr/>
        </p:nvPicPr>
        <p:blipFill>
          <a:blip r:embed="rId4">
            <a:duotone>
              <a:prstClr val="black"/>
              <a:schemeClr val="accent4">
                <a:tint val="45000"/>
                <a:satMod val="400000"/>
              </a:schemeClr>
            </a:duotone>
            <a:extLst>
              <a:ext uri="{BEBA8EAE-BF5A-486C-A8C5-ECC9F3942E4B}">
                <a14:imgProps xmlns:a14="http://schemas.microsoft.com/office/drawing/2010/main">
                  <a14:imgLayer r:embed="rId5">
                    <a14:imgEffect>
                      <a14:sharpenSoften amount="50000"/>
                    </a14:imgEffect>
                    <a14:imgEffect>
                      <a14:colorTemperature colorTemp="11200"/>
                    </a14:imgEffect>
                    <a14:imgEffect>
                      <a14:saturation sat="400000"/>
                    </a14:imgEffect>
                  </a14:imgLayer>
                </a14:imgProps>
              </a:ext>
            </a:extLst>
          </a:blip>
          <a:stretch>
            <a:fillRect/>
          </a:stretch>
        </p:blipFill>
        <p:spPr>
          <a:xfrm>
            <a:off x="786309" y="770924"/>
            <a:ext cx="8318500" cy="5488334"/>
          </a:xfrm>
          <a:prstGeom prst="rect">
            <a:avLst/>
          </a:prstGeom>
          <a:solidFill>
            <a:srgbClr val="99FFCC"/>
          </a:solidFill>
          <a:effectLst>
            <a:softEdge rad="63500"/>
          </a:effectLst>
        </p:spPr>
      </p:pic>
    </p:spTree>
    <p:extLst>
      <p:ext uri="{BB962C8B-B14F-4D97-AF65-F5344CB8AC3E}">
        <p14:creationId xmlns:p14="http://schemas.microsoft.com/office/powerpoint/2010/main" val="3804878229"/>
      </p:ext>
    </p:extLst>
  </p:cSld>
  <p:clrMapOvr>
    <a:masterClrMapping/>
  </p:clrMapOvr>
  <mc:AlternateContent xmlns:mc="http://schemas.openxmlformats.org/markup-compatibility/2006" xmlns:p14="http://schemas.microsoft.com/office/powerpoint/2010/main">
    <mc:Choice Requires="p14">
      <p:transition spd="slow" p14:dur="2000" advTm="2000">
        <p14:ferris dir="l"/>
      </p:transition>
    </mc:Choice>
    <mc:Fallback xmlns="">
      <p:transition spd="slow" advTm="2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34</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262738" y="236852"/>
            <a:ext cx="7008073"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ESTIMATION OF JOIST AND DECK PROJECT</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pic>
        <p:nvPicPr>
          <p:cNvPr id="5" name="Picture 4">
            <a:extLst>
              <a:ext uri="{FF2B5EF4-FFF2-40B4-BE49-F238E27FC236}">
                <a16:creationId xmlns:a16="http://schemas.microsoft.com/office/drawing/2014/main" id="{53AE34F6-3B72-4790-A3EE-47B122B22991}"/>
              </a:ext>
            </a:extLst>
          </p:cNvPr>
          <p:cNvPicPr>
            <a:picLocks noChangeAspect="1"/>
          </p:cNvPicPr>
          <p:nvPr/>
        </p:nvPicPr>
        <p:blipFill>
          <a:blip r:embed="rId4">
            <a:duotone>
              <a:prstClr val="black"/>
              <a:schemeClr val="tx2">
                <a:tint val="45000"/>
                <a:satMod val="400000"/>
              </a:schemeClr>
            </a:duotone>
          </a:blip>
          <a:stretch>
            <a:fillRect/>
          </a:stretch>
        </p:blipFill>
        <p:spPr>
          <a:xfrm>
            <a:off x="3324425" y="647046"/>
            <a:ext cx="5616000" cy="5660765"/>
          </a:xfrm>
          <a:prstGeom prst="rect">
            <a:avLst/>
          </a:prstGeom>
          <a:solidFill>
            <a:srgbClr val="FFFF99"/>
          </a:solidFill>
          <a:effectLst>
            <a:glow rad="139700">
              <a:schemeClr val="accent4">
                <a:satMod val="175000"/>
                <a:alpha val="40000"/>
              </a:schemeClr>
            </a:glow>
          </a:effectLst>
        </p:spPr>
      </p:pic>
      <p:sp>
        <p:nvSpPr>
          <p:cNvPr id="11" name="TextBox 10">
            <a:extLst>
              <a:ext uri="{FF2B5EF4-FFF2-40B4-BE49-F238E27FC236}">
                <a16:creationId xmlns:a16="http://schemas.microsoft.com/office/drawing/2014/main" id="{C93D0F8F-828B-4C27-9A67-5822A86724F6}"/>
              </a:ext>
            </a:extLst>
          </p:cNvPr>
          <p:cNvSpPr txBox="1"/>
          <p:nvPr/>
        </p:nvSpPr>
        <p:spPr>
          <a:xfrm>
            <a:off x="323075" y="580370"/>
            <a:ext cx="2904004" cy="1077218"/>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OUR TEAM IS ALSO EXPERIENCED IN JOIST AND DECK PROJECTS ESTIMATION</a:t>
            </a:r>
          </a:p>
        </p:txBody>
      </p:sp>
    </p:spTree>
    <p:extLst>
      <p:ext uri="{BB962C8B-B14F-4D97-AF65-F5344CB8AC3E}">
        <p14:creationId xmlns:p14="http://schemas.microsoft.com/office/powerpoint/2010/main" val="504546737"/>
      </p:ext>
    </p:extLst>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B55491-80DD-4F1B-890E-E2F7B275B9CA}"/>
              </a:ext>
            </a:extLst>
          </p:cNvPr>
          <p:cNvSpPr>
            <a:spLocks noGrp="1"/>
          </p:cNvSpPr>
          <p:nvPr>
            <p:ph type="sldNum" sz="quarter" idx="10"/>
          </p:nvPr>
        </p:nvSpPr>
        <p:spPr/>
        <p:txBody>
          <a:bodyPr/>
          <a:lstStyle/>
          <a:p>
            <a:fld id="{D495E168-DA5E-4888-8D8A-92B118324C14}" type="slidenum">
              <a:rPr lang="ru-RU" smtClean="0"/>
              <a:pPr/>
              <a:t>35</a:t>
            </a:fld>
            <a:endParaRPr lang="ru-RU" dirty="0"/>
          </a:p>
        </p:txBody>
      </p:sp>
      <p:sp>
        <p:nvSpPr>
          <p:cNvPr id="8" name="Title 3">
            <a:extLst>
              <a:ext uri="{FF2B5EF4-FFF2-40B4-BE49-F238E27FC236}">
                <a16:creationId xmlns:a16="http://schemas.microsoft.com/office/drawing/2014/main" id="{5CD1FEBC-B85B-4864-8346-9B44912CC011}"/>
              </a:ext>
            </a:extLst>
          </p:cNvPr>
          <p:cNvSpPr>
            <a:spLocks noGrp="1"/>
          </p:cNvSpPr>
          <p:nvPr>
            <p:ph type="title"/>
          </p:nvPr>
        </p:nvSpPr>
        <p:spPr bwMode="grayWhite">
          <a:xfrm>
            <a:off x="372862" y="565017"/>
            <a:ext cx="6764538" cy="343518"/>
          </a:xfrm>
        </p:spPr>
        <p:txBody>
          <a:bodyPr>
            <a:noAutofit/>
          </a:bodyPr>
          <a:lstStyle/>
          <a:p>
            <a:r>
              <a:rPr lang="en-US" sz="2800" b="1" cap="all" dirty="0">
                <a:ln w="0">
                  <a:solidFill>
                    <a:schemeClr val="bg1"/>
                  </a:solidFill>
                </a:ln>
                <a:solidFill>
                  <a:srgbClr val="333399"/>
                </a:solidFill>
                <a:latin typeface="Bahnschrift" panose="020B0502040204020203" pitchFamily="34" charset="0"/>
              </a:rPr>
              <a:t>Our industry associates</a:t>
            </a:r>
            <a:endParaRPr lang="ru-RU" sz="2800" b="1" cap="all" dirty="0">
              <a:ln w="0">
                <a:solidFill>
                  <a:schemeClr val="bg1"/>
                </a:solidFill>
              </a:ln>
              <a:solidFill>
                <a:srgbClr val="333399"/>
              </a:solidFill>
              <a:latin typeface="Bahnschrift" panose="020B0502040204020203" pitchFamily="34" charset="0"/>
            </a:endParaRPr>
          </a:p>
        </p:txBody>
      </p:sp>
      <p:sp>
        <p:nvSpPr>
          <p:cNvPr id="15" name="Rectangle 14">
            <a:extLst>
              <a:ext uri="{FF2B5EF4-FFF2-40B4-BE49-F238E27FC236}">
                <a16:creationId xmlns:a16="http://schemas.microsoft.com/office/drawing/2014/main" id="{D58C04C5-2C07-4EA0-B803-BFAA091F436E}"/>
              </a:ext>
            </a:extLst>
          </p:cNvPr>
          <p:cNvSpPr/>
          <p:nvPr/>
        </p:nvSpPr>
        <p:spPr>
          <a:xfrm>
            <a:off x="461639" y="6303149"/>
            <a:ext cx="4483920" cy="307777"/>
          </a:xfrm>
          <a:prstGeom prst="rect">
            <a:avLst/>
          </a:prstGeom>
        </p:spPr>
        <p:txBody>
          <a:bodyPr wrap="none">
            <a:spAutoFit/>
          </a:bodyPr>
          <a:lstStyle/>
          <a:p>
            <a:r>
              <a:rPr lang="en-US" sz="1400" b="1" dirty="0">
                <a:solidFill>
                  <a:schemeClr val="accent1">
                    <a:lumMod val="75000"/>
                  </a:schemeClr>
                </a:solidFill>
                <a:latin typeface="Artifakt Element Heavy" panose="020B0B03050000020004" pitchFamily="34" charset="0"/>
                <a:ea typeface="Artifakt Element Heavy" panose="020B0B03050000020004" pitchFamily="34" charset="0"/>
              </a:rPr>
              <a:t>One Goal, One Passion – Synchronize with Future</a:t>
            </a:r>
            <a:endParaRPr lang="ru-RU" sz="1400" b="1" dirty="0">
              <a:solidFill>
                <a:schemeClr val="accent1">
                  <a:lumMod val="75000"/>
                </a:schemeClr>
              </a:solidFill>
              <a:latin typeface="Artifakt Element Heavy" panose="020B0B03050000020004" pitchFamily="34" charset="0"/>
              <a:ea typeface="Artifakt Element Heavy" panose="020B0B03050000020004" pitchFamily="34" charset="0"/>
            </a:endParaRPr>
          </a:p>
        </p:txBody>
      </p:sp>
      <p:pic>
        <p:nvPicPr>
          <p:cNvPr id="18" name="Picture 17">
            <a:hlinkClick r:id="rId2"/>
            <a:extLst>
              <a:ext uri="{FF2B5EF4-FFF2-40B4-BE49-F238E27FC236}">
                <a16:creationId xmlns:a16="http://schemas.microsoft.com/office/drawing/2014/main" id="{D7939DEE-AC1C-4AB7-8214-6BD103A9B5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393737" y="281220"/>
            <a:ext cx="2548038" cy="660173"/>
          </a:xfrm>
          <a:prstGeom prst="rect">
            <a:avLst/>
          </a:prstGeom>
        </p:spPr>
      </p:pic>
      <p:sp>
        <p:nvSpPr>
          <p:cNvPr id="19" name="Rectangle 18">
            <a:extLst>
              <a:ext uri="{FF2B5EF4-FFF2-40B4-BE49-F238E27FC236}">
                <a16:creationId xmlns:a16="http://schemas.microsoft.com/office/drawing/2014/main" id="{4B780F53-6565-4A49-BC0A-3D8561556F01}"/>
              </a:ext>
            </a:extLst>
          </p:cNvPr>
          <p:cNvSpPr/>
          <p:nvPr/>
        </p:nvSpPr>
        <p:spPr>
          <a:xfrm>
            <a:off x="206145" y="188640"/>
            <a:ext cx="11832976" cy="6480720"/>
          </a:xfrm>
          <a:prstGeom prst="rect">
            <a:avLst/>
          </a:prstGeom>
          <a:noFill/>
          <a:ln w="38100" cmpd="thinThick">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TextBox 19">
            <a:extLst>
              <a:ext uri="{FF2B5EF4-FFF2-40B4-BE49-F238E27FC236}">
                <a16:creationId xmlns:a16="http://schemas.microsoft.com/office/drawing/2014/main" id="{3C85E59C-6311-41E5-B5C3-E9BF58CBA45E}"/>
              </a:ext>
            </a:extLst>
          </p:cNvPr>
          <p:cNvSpPr txBox="1"/>
          <p:nvPr/>
        </p:nvSpPr>
        <p:spPr>
          <a:xfrm>
            <a:off x="8862699" y="6295032"/>
            <a:ext cx="3132032" cy="338554"/>
          </a:xfrm>
          <a:prstGeom prst="rect">
            <a:avLst/>
          </a:prstGeom>
          <a:noFill/>
        </p:spPr>
        <p:txBody>
          <a:bodyPr wrap="square">
            <a:spAutoFit/>
          </a:bodyPr>
          <a:lstStyle/>
          <a:p>
            <a:r>
              <a:rPr lang="en-US" sz="1600" b="1" dirty="0">
                <a:solidFill>
                  <a:schemeClr val="accent1">
                    <a:lumMod val="75000"/>
                  </a:schemeClr>
                </a:solidFill>
                <a:latin typeface="Consolas" panose="020B0609020204030204" pitchFamily="49" charset="0"/>
                <a:hlinkClick r:id="rId2">
                  <a:extLst>
                    <a:ext uri="{A12FA001-AC4F-418D-AE19-62706E023703}">
                      <ahyp:hlinkClr xmlns:ahyp="http://schemas.microsoft.com/office/drawing/2018/hyperlinkcolor" val="tx"/>
                    </a:ext>
                  </a:extLst>
                </a:hlinkClick>
              </a:rPr>
              <a:t>www.rydbergengineering.com</a:t>
            </a:r>
            <a:r>
              <a:rPr lang="en-US" sz="1600" b="1" dirty="0">
                <a:solidFill>
                  <a:srgbClr val="197DCE"/>
                </a:solidFill>
                <a:latin typeface="Consolas" panose="020B0609020204030204" pitchFamily="49" charset="0"/>
              </a:rPr>
              <a:t>   </a:t>
            </a:r>
            <a:endParaRPr lang="en-IN" sz="1600" dirty="0">
              <a:solidFill>
                <a:srgbClr val="197DCE"/>
              </a:solidFill>
              <a:latin typeface="Consolas" panose="020B0609020204030204" pitchFamily="49" charset="0"/>
            </a:endParaRPr>
          </a:p>
        </p:txBody>
      </p:sp>
      <p:sp>
        <p:nvSpPr>
          <p:cNvPr id="11" name="TextBox 10">
            <a:extLst>
              <a:ext uri="{FF2B5EF4-FFF2-40B4-BE49-F238E27FC236}">
                <a16:creationId xmlns:a16="http://schemas.microsoft.com/office/drawing/2014/main" id="{C93D0F8F-828B-4C27-9A67-5822A86724F6}"/>
              </a:ext>
            </a:extLst>
          </p:cNvPr>
          <p:cNvSpPr txBox="1"/>
          <p:nvPr/>
        </p:nvSpPr>
        <p:spPr>
          <a:xfrm>
            <a:off x="738481" y="1284911"/>
            <a:ext cx="10991880" cy="584775"/>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marL="0" indent="0">
              <a:buNone/>
            </a:pPr>
            <a:r>
              <a:rPr lang="en-US" dirty="0">
                <a:solidFill>
                  <a:srgbClr val="0070C0"/>
                </a:solidFill>
              </a:rPr>
              <a:t>OUR DETAILING TEAM IS QUITE EXPERIENCED WITH SERVING THE FOLLOWING JOIST AND DECK MANUFACTURERS AND FABRICATORS WITH THEIR HIGH QUALITY WORK</a:t>
            </a:r>
          </a:p>
        </p:txBody>
      </p:sp>
      <p:sp>
        <p:nvSpPr>
          <p:cNvPr id="10" name="TextBox 9">
            <a:extLst>
              <a:ext uri="{FF2B5EF4-FFF2-40B4-BE49-F238E27FC236}">
                <a16:creationId xmlns:a16="http://schemas.microsoft.com/office/drawing/2014/main" id="{FFD149B3-B087-4CCA-AE65-605AB6BE413A}"/>
              </a:ext>
            </a:extLst>
          </p:cNvPr>
          <p:cNvSpPr txBox="1"/>
          <p:nvPr/>
        </p:nvSpPr>
        <p:spPr>
          <a:xfrm>
            <a:off x="1200120" y="2200126"/>
            <a:ext cx="4392812" cy="1569660"/>
          </a:xfrm>
          <a:prstGeom prst="rect">
            <a:avLst/>
          </a:prstGeom>
          <a:noFill/>
        </p:spPr>
        <p:txBody>
          <a:bodyPr wrap="square">
            <a:spAutoFit/>
          </a:bodyPr>
          <a:lstStyle>
            <a:defPPr>
              <a:defRPr lang="en-US"/>
            </a:defPPr>
            <a:lvl1pPr marL="285750" indent="-285750" fontAlgn="base">
              <a:buFont typeface="Courier New" panose="02070309020205020404" pitchFamily="49" charset="0"/>
              <a:buChar char="o"/>
              <a:defRPr sz="1600" b="1">
                <a:solidFill>
                  <a:srgbClr val="0099FF"/>
                </a:solidFill>
                <a:latin typeface="Verdana" panose="020B0604030504040204" pitchFamily="34" charset="0"/>
              </a:defRPr>
            </a:lvl1pPr>
          </a:lstStyle>
          <a:p>
            <a:pPr>
              <a:buFont typeface="Wingdings" panose="05000000000000000000" pitchFamily="2" charset="2"/>
              <a:buChar char="§"/>
            </a:pPr>
            <a:r>
              <a:rPr lang="en-US" dirty="0">
                <a:solidFill>
                  <a:srgbClr val="0070C0"/>
                </a:solidFill>
              </a:rPr>
              <a:t>VULCRAFT (NUCOR)</a:t>
            </a:r>
          </a:p>
          <a:p>
            <a:pPr>
              <a:buFont typeface="Wingdings" panose="05000000000000000000" pitchFamily="2" charset="2"/>
              <a:buChar char="§"/>
            </a:pPr>
            <a:r>
              <a:rPr lang="en-US" dirty="0">
                <a:solidFill>
                  <a:srgbClr val="0070C0"/>
                </a:solidFill>
              </a:rPr>
              <a:t>NEW MILLENNIUM</a:t>
            </a:r>
          </a:p>
          <a:p>
            <a:pPr>
              <a:buFont typeface="Wingdings" panose="05000000000000000000" pitchFamily="2" charset="2"/>
              <a:buChar char="§"/>
            </a:pPr>
            <a:r>
              <a:rPr lang="en-US" dirty="0">
                <a:solidFill>
                  <a:srgbClr val="0070C0"/>
                </a:solidFill>
              </a:rPr>
              <a:t>CANAM</a:t>
            </a:r>
          </a:p>
          <a:p>
            <a:pPr>
              <a:buFont typeface="Wingdings" panose="05000000000000000000" pitchFamily="2" charset="2"/>
              <a:buChar char="§"/>
            </a:pPr>
            <a:r>
              <a:rPr lang="en-US" dirty="0">
                <a:solidFill>
                  <a:srgbClr val="0070C0"/>
                </a:solidFill>
              </a:rPr>
              <a:t>GOODER HENRICHSON</a:t>
            </a:r>
          </a:p>
          <a:p>
            <a:pPr>
              <a:buFont typeface="Wingdings" panose="05000000000000000000" pitchFamily="2" charset="2"/>
              <a:buChar char="§"/>
            </a:pPr>
            <a:r>
              <a:rPr lang="en-US" dirty="0">
                <a:solidFill>
                  <a:srgbClr val="0070C0"/>
                </a:solidFill>
              </a:rPr>
              <a:t>VALLEY JOIST</a:t>
            </a:r>
          </a:p>
          <a:p>
            <a:pPr>
              <a:buFont typeface="Wingdings" panose="05000000000000000000" pitchFamily="2" charset="2"/>
              <a:buChar char="§"/>
            </a:pPr>
            <a:r>
              <a:rPr lang="en-US" dirty="0">
                <a:solidFill>
                  <a:srgbClr val="0070C0"/>
                </a:solidFill>
              </a:rPr>
              <a:t>CMC JOIST</a:t>
            </a:r>
          </a:p>
        </p:txBody>
      </p:sp>
    </p:spTree>
    <p:extLst>
      <p:ext uri="{BB962C8B-B14F-4D97-AF65-F5344CB8AC3E}">
        <p14:creationId xmlns:p14="http://schemas.microsoft.com/office/powerpoint/2010/main" val="3769895281"/>
      </p:ext>
    </p:extLst>
  </p:cSld>
  <p:clrMapOvr>
    <a:masterClrMapping/>
  </p:clrMapOvr>
  <mc:AlternateContent xmlns:mc="http://schemas.openxmlformats.org/markup-compatibility/2006" xmlns:p14="http://schemas.microsoft.com/office/powerpoint/2010/main">
    <mc:Choice Requires="p14">
      <p:transition spd="slow" p14:dur="3000" advTm="2000">
        <p14:shred/>
      </p:transition>
    </mc:Choice>
    <mc:Fallback xmlns="">
      <p:transition spd="slow" advTm="2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D110F751-9975-4653-9855-BA1C7499B75F}"/>
              </a:ext>
            </a:extLst>
          </p:cNvPr>
          <p:cNvSpPr>
            <a:spLocks noGrp="1"/>
          </p:cNvSpPr>
          <p:nvPr>
            <p:ph type="title"/>
          </p:nvPr>
        </p:nvSpPr>
        <p:spPr>
          <a:xfrm>
            <a:off x="340251" y="3008403"/>
            <a:ext cx="4183939" cy="2281355"/>
          </a:xfrm>
        </p:spPr>
        <p:txBody>
          <a:bodyPr/>
          <a:lstStyle/>
          <a:p>
            <a:r>
              <a:rPr lang="en-US" dirty="0">
                <a:solidFill>
                  <a:srgbClr val="00B0F0"/>
                </a:solidFill>
              </a:rPr>
              <a:t>Let’s Work Together</a:t>
            </a:r>
            <a:endParaRPr lang="ru-RU" dirty="0">
              <a:solidFill>
                <a:srgbClr val="00B0F0"/>
              </a:solidFill>
            </a:endParaRPr>
          </a:p>
        </p:txBody>
      </p:sp>
      <p:sp>
        <p:nvSpPr>
          <p:cNvPr id="18" name="Rectangle 17">
            <a:extLst>
              <a:ext uri="{FF2B5EF4-FFF2-40B4-BE49-F238E27FC236}">
                <a16:creationId xmlns:a16="http://schemas.microsoft.com/office/drawing/2014/main" id="{57FA0541-0101-4C05-8784-30BADA285E60}"/>
              </a:ext>
            </a:extLst>
          </p:cNvPr>
          <p:cNvSpPr/>
          <p:nvPr/>
        </p:nvSpPr>
        <p:spPr>
          <a:xfrm>
            <a:off x="340251" y="400596"/>
            <a:ext cx="4727576" cy="2308324"/>
          </a:xfrm>
          <a:prstGeom prst="rect">
            <a:avLst/>
          </a:prstGeom>
          <a:noFill/>
        </p:spPr>
        <p:txBody>
          <a:bodyPr wrap="none" lIns="91440" tIns="45720" rIns="91440" bIns="45720">
            <a:spAutoFit/>
          </a:bodyPr>
          <a:lstStyle/>
          <a:p>
            <a:r>
              <a:rPr lang="en-IN" sz="4800" dirty="0">
                <a:ln w="0"/>
                <a:solidFill>
                  <a:srgbClr val="00B0F0"/>
                </a:solidFill>
                <a:effectLst>
                  <a:outerShdw blurRad="50800" dist="38100" algn="l" rotWithShape="0">
                    <a:prstClr val="black">
                      <a:alpha val="40000"/>
                    </a:prstClr>
                  </a:outerShdw>
                </a:effectLst>
              </a:rPr>
              <a:t>WE </a:t>
            </a:r>
            <a:r>
              <a:rPr lang="en-IN" sz="7200" dirty="0">
                <a:ln w="0"/>
                <a:solidFill>
                  <a:srgbClr val="00B0F0"/>
                </a:solidFill>
                <a:effectLst>
                  <a:outerShdw blurRad="50800" dist="38100" algn="l" rotWithShape="0">
                    <a:prstClr val="black">
                      <a:alpha val="40000"/>
                    </a:prstClr>
                  </a:outerShdw>
                </a:effectLst>
              </a:rPr>
              <a:t>Design…</a:t>
            </a:r>
          </a:p>
          <a:p>
            <a:r>
              <a:rPr lang="en-IN" sz="7200" dirty="0">
                <a:ln w="0"/>
                <a:solidFill>
                  <a:srgbClr val="00B0F0"/>
                </a:solidFill>
                <a:effectLst>
                  <a:outerShdw blurRad="50800" dist="38100" algn="l" rotWithShape="0">
                    <a:prstClr val="black">
                      <a:alpha val="40000"/>
                    </a:prstClr>
                  </a:outerShdw>
                </a:effectLst>
              </a:rPr>
              <a:t>You </a:t>
            </a:r>
            <a:r>
              <a:rPr lang="en-IN" sz="4800" dirty="0">
                <a:ln w="0"/>
                <a:solidFill>
                  <a:srgbClr val="00B0F0"/>
                </a:solidFill>
                <a:effectLst>
                  <a:outerShdw blurRad="50800" dist="38100" algn="l" rotWithShape="0">
                    <a:prstClr val="black">
                      <a:alpha val="40000"/>
                    </a:prstClr>
                  </a:outerShdw>
                </a:effectLst>
              </a:rPr>
              <a:t>BUILD…</a:t>
            </a:r>
          </a:p>
        </p:txBody>
      </p:sp>
      <p:sp>
        <p:nvSpPr>
          <p:cNvPr id="26" name="Rectangle 25">
            <a:extLst>
              <a:ext uri="{FF2B5EF4-FFF2-40B4-BE49-F238E27FC236}">
                <a16:creationId xmlns:a16="http://schemas.microsoft.com/office/drawing/2014/main" id="{43409AA6-5045-432D-8FA2-8CA1788BE670}"/>
              </a:ext>
            </a:extLst>
          </p:cNvPr>
          <p:cNvSpPr/>
          <p:nvPr/>
        </p:nvSpPr>
        <p:spPr>
          <a:xfrm>
            <a:off x="6175843" y="2407606"/>
            <a:ext cx="2952411" cy="313932"/>
          </a:xfrm>
          <a:prstGeom prst="rect">
            <a:avLst/>
          </a:prstGeom>
        </p:spPr>
        <p:txBody>
          <a:bodyPr wrap="none">
            <a:spAutoFit/>
          </a:bodyPr>
          <a:lstStyle/>
          <a:p>
            <a:pPr>
              <a:lnSpc>
                <a:spcPct val="90000"/>
              </a:lnSpc>
            </a:pPr>
            <a:r>
              <a:rPr lang="en-US" sz="1600" b="1" dirty="0">
                <a:solidFill>
                  <a:srgbClr val="00B0F0"/>
                </a:solidFill>
                <a:hlinkClick r:id="rId2">
                  <a:extLst>
                    <a:ext uri="{A12FA001-AC4F-418D-AE19-62706E023703}">
                      <ahyp:hlinkClr xmlns:ahyp="http://schemas.microsoft.com/office/drawing/2018/hyperlinkcolor" val="tx"/>
                    </a:ext>
                  </a:extLst>
                </a:hlinkClick>
              </a:rPr>
              <a:t>arnab@rydbergengineering.com</a:t>
            </a:r>
            <a:endParaRPr lang="en-US" sz="1600" b="1" dirty="0">
              <a:solidFill>
                <a:srgbClr val="00B0F0"/>
              </a:solidFill>
            </a:endParaRPr>
          </a:p>
        </p:txBody>
      </p:sp>
      <p:sp>
        <p:nvSpPr>
          <p:cNvPr id="22" name="Rectangle 21">
            <a:extLst>
              <a:ext uri="{FF2B5EF4-FFF2-40B4-BE49-F238E27FC236}">
                <a16:creationId xmlns:a16="http://schemas.microsoft.com/office/drawing/2014/main" id="{18DD112D-1184-42CD-8872-9FB6668D3FEA}"/>
              </a:ext>
            </a:extLst>
          </p:cNvPr>
          <p:cNvSpPr/>
          <p:nvPr/>
        </p:nvSpPr>
        <p:spPr>
          <a:xfrm>
            <a:off x="0" y="6556092"/>
            <a:ext cx="4517583" cy="276999"/>
          </a:xfrm>
          <a:prstGeom prst="rect">
            <a:avLst/>
          </a:prstGeom>
        </p:spPr>
        <p:txBody>
          <a:bodyPr wrap="none">
            <a:spAutoFit/>
          </a:bodyPr>
          <a:lstStyle/>
          <a:p>
            <a:r>
              <a:rPr lang="en-US" sz="1200" b="1" dirty="0">
                <a:solidFill>
                  <a:srgbClr val="00B0F0"/>
                </a:solidFill>
                <a:latin typeface="Consolas" panose="020B0609020204030204" pitchFamily="49" charset="0"/>
              </a:rPr>
              <a:t>One Goal, One Passion – Synchronize with The Future</a:t>
            </a:r>
            <a:endParaRPr lang="ru-RU" sz="1200" b="1" dirty="0">
              <a:solidFill>
                <a:srgbClr val="00B0F0"/>
              </a:solidFill>
              <a:latin typeface="Consolas" panose="020B0609020204030204" pitchFamily="49" charset="0"/>
            </a:endParaRPr>
          </a:p>
        </p:txBody>
      </p:sp>
      <p:sp>
        <p:nvSpPr>
          <p:cNvPr id="8" name="Rectangle 7">
            <a:extLst>
              <a:ext uri="{FF2B5EF4-FFF2-40B4-BE49-F238E27FC236}">
                <a16:creationId xmlns:a16="http://schemas.microsoft.com/office/drawing/2014/main" id="{144ED4D8-64D2-46F6-91ED-C9C9A151BA24}"/>
              </a:ext>
            </a:extLst>
          </p:cNvPr>
          <p:cNvSpPr/>
          <p:nvPr/>
        </p:nvSpPr>
        <p:spPr>
          <a:xfrm>
            <a:off x="6179961" y="2659176"/>
            <a:ext cx="1985736" cy="315407"/>
          </a:xfrm>
          <a:prstGeom prst="rect">
            <a:avLst/>
          </a:prstGeom>
        </p:spPr>
        <p:txBody>
          <a:bodyPr wrap="none">
            <a:spAutoFit/>
          </a:bodyPr>
          <a:lstStyle/>
          <a:p>
            <a:pPr>
              <a:lnSpc>
                <a:spcPct val="90000"/>
              </a:lnSpc>
            </a:pPr>
            <a:r>
              <a:rPr lang="en-US" sz="1600" b="1" dirty="0">
                <a:solidFill>
                  <a:srgbClr val="00B0F0"/>
                </a:solidFill>
                <a:effectLst>
                  <a:outerShdw blurRad="50800" dist="38100" dir="5400000" algn="t" rotWithShape="0">
                    <a:prstClr val="black">
                      <a:alpha val="40000"/>
                    </a:prstClr>
                  </a:outerShdw>
                </a:effectLst>
              </a:rPr>
              <a:t>USA – 484-531-3615</a:t>
            </a:r>
          </a:p>
        </p:txBody>
      </p:sp>
      <p:pic>
        <p:nvPicPr>
          <p:cNvPr id="1030" name="Picture 6" descr="Contact Us :A Platform For One To One Home Tuitions.[Call:9896930443]">
            <a:extLst>
              <a:ext uri="{FF2B5EF4-FFF2-40B4-BE49-F238E27FC236}">
                <a16:creationId xmlns:a16="http://schemas.microsoft.com/office/drawing/2014/main" id="{0506DF11-D3F5-4D56-A738-CB41756AAC5C}"/>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179961" y="200921"/>
            <a:ext cx="5232753" cy="192660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4"/>
            <a:extLst>
              <a:ext uri="{FF2B5EF4-FFF2-40B4-BE49-F238E27FC236}">
                <a16:creationId xmlns:a16="http://schemas.microsoft.com/office/drawing/2014/main" id="{A836B6D4-D55E-467E-9955-2A82C7984F6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512063" y="5634009"/>
            <a:ext cx="2548038" cy="660173"/>
          </a:xfrm>
          <a:prstGeom prst="rect">
            <a:avLst/>
          </a:prstGeom>
        </p:spPr>
      </p:pic>
      <p:sp>
        <p:nvSpPr>
          <p:cNvPr id="20" name="Rectangle 19">
            <a:extLst>
              <a:ext uri="{FF2B5EF4-FFF2-40B4-BE49-F238E27FC236}">
                <a16:creationId xmlns:a16="http://schemas.microsoft.com/office/drawing/2014/main" id="{73B59717-4858-4979-8B2A-3A84025D045C}"/>
              </a:ext>
            </a:extLst>
          </p:cNvPr>
          <p:cNvSpPr/>
          <p:nvPr/>
        </p:nvSpPr>
        <p:spPr>
          <a:xfrm>
            <a:off x="6179961" y="1808666"/>
            <a:ext cx="3497439" cy="480131"/>
          </a:xfrm>
          <a:prstGeom prst="rect">
            <a:avLst/>
          </a:prstGeom>
        </p:spPr>
        <p:txBody>
          <a:bodyPr wrap="square">
            <a:spAutoFit/>
          </a:bodyPr>
          <a:lstStyle/>
          <a:p>
            <a:pPr>
              <a:lnSpc>
                <a:spcPct val="90000"/>
              </a:lnSpc>
            </a:pPr>
            <a:r>
              <a:rPr lang="en-US" sz="2800" b="1" dirty="0">
                <a:solidFill>
                  <a:srgbClr val="00B0F0"/>
                </a:solidFill>
              </a:rPr>
              <a:t>Arnab</a:t>
            </a:r>
            <a:r>
              <a:rPr lang="en-US" sz="1600" b="1" dirty="0">
                <a:solidFill>
                  <a:srgbClr val="00B0F0"/>
                </a:solidFill>
              </a:rPr>
              <a:t> </a:t>
            </a:r>
            <a:r>
              <a:rPr lang="en-US" sz="2800" b="1" dirty="0">
                <a:solidFill>
                  <a:srgbClr val="00B0F0"/>
                </a:solidFill>
              </a:rPr>
              <a:t>Sengupta</a:t>
            </a:r>
            <a:endParaRPr lang="en-US" sz="1600" b="1" dirty="0">
              <a:solidFill>
                <a:srgbClr val="00B0F0"/>
              </a:solidFill>
            </a:endParaRPr>
          </a:p>
        </p:txBody>
      </p:sp>
      <p:sp>
        <p:nvSpPr>
          <p:cNvPr id="21" name="Rectangle 20">
            <a:extLst>
              <a:ext uri="{FF2B5EF4-FFF2-40B4-BE49-F238E27FC236}">
                <a16:creationId xmlns:a16="http://schemas.microsoft.com/office/drawing/2014/main" id="{04C4BA50-02EF-4FA0-9234-9A6CDF9BC182}"/>
              </a:ext>
            </a:extLst>
          </p:cNvPr>
          <p:cNvSpPr/>
          <p:nvPr/>
        </p:nvSpPr>
        <p:spPr>
          <a:xfrm>
            <a:off x="6206748" y="2171035"/>
            <a:ext cx="1307794" cy="371127"/>
          </a:xfrm>
          <a:prstGeom prst="rect">
            <a:avLst/>
          </a:prstGeom>
        </p:spPr>
        <p:txBody>
          <a:bodyPr wrap="none">
            <a:spAutoFit/>
          </a:bodyPr>
          <a:lstStyle/>
          <a:p>
            <a:pPr>
              <a:lnSpc>
                <a:spcPct val="90000"/>
              </a:lnSpc>
            </a:pPr>
            <a:r>
              <a:rPr lang="en-US" sz="2000" b="1" dirty="0">
                <a:solidFill>
                  <a:srgbClr val="00B0F0"/>
                </a:solidFill>
              </a:rPr>
              <a:t>President</a:t>
            </a:r>
          </a:p>
        </p:txBody>
      </p:sp>
      <p:sp>
        <p:nvSpPr>
          <p:cNvPr id="27" name="TextBox 26">
            <a:extLst>
              <a:ext uri="{FF2B5EF4-FFF2-40B4-BE49-F238E27FC236}">
                <a16:creationId xmlns:a16="http://schemas.microsoft.com/office/drawing/2014/main" id="{5ACF870F-8334-41E0-BEAD-D6DC5A67625C}"/>
              </a:ext>
            </a:extLst>
          </p:cNvPr>
          <p:cNvSpPr txBox="1"/>
          <p:nvPr/>
        </p:nvSpPr>
        <p:spPr>
          <a:xfrm>
            <a:off x="8992290" y="6482386"/>
            <a:ext cx="3185851" cy="307777"/>
          </a:xfrm>
          <a:prstGeom prst="rect">
            <a:avLst/>
          </a:prstGeom>
          <a:noFill/>
        </p:spPr>
        <p:txBody>
          <a:bodyPr wrap="square">
            <a:spAutoFit/>
          </a:bodyPr>
          <a:lstStyle/>
          <a:p>
            <a:r>
              <a:rPr lang="en-US" sz="1400" b="1" dirty="0">
                <a:solidFill>
                  <a:srgbClr val="00B0F0"/>
                </a:solidFill>
                <a:latin typeface="Consolas" panose="020B0609020204030204" pitchFamily="49" charset="0"/>
                <a:hlinkClick r:id="rId4">
                  <a:extLst>
                    <a:ext uri="{A12FA001-AC4F-418D-AE19-62706E023703}">
                      <ahyp:hlinkClr xmlns:ahyp="http://schemas.microsoft.com/office/drawing/2018/hyperlinkcolor" val="tx"/>
                    </a:ext>
                  </a:extLst>
                </a:hlinkClick>
              </a:rPr>
              <a:t>http://www.</a:t>
            </a:r>
            <a:r>
              <a:rPr lang="en-US" sz="1200" b="1" dirty="0">
                <a:solidFill>
                  <a:srgbClr val="00B0F0"/>
                </a:solidFill>
                <a:latin typeface="Consolas" panose="020B0609020204030204" pitchFamily="49" charset="0"/>
                <a:hlinkClick r:id="rId4">
                  <a:extLst>
                    <a:ext uri="{A12FA001-AC4F-418D-AE19-62706E023703}">
                      <ahyp:hlinkClr xmlns:ahyp="http://schemas.microsoft.com/office/drawing/2018/hyperlinkcolor" val="tx"/>
                    </a:ext>
                  </a:extLst>
                </a:hlinkClick>
              </a:rPr>
              <a:t>rydbergengineering</a:t>
            </a:r>
            <a:r>
              <a:rPr lang="en-US" sz="1400" b="1" dirty="0">
                <a:solidFill>
                  <a:srgbClr val="00B0F0"/>
                </a:solidFill>
                <a:latin typeface="Consolas" panose="020B0609020204030204" pitchFamily="49" charset="0"/>
                <a:hlinkClick r:id="rId4">
                  <a:extLst>
                    <a:ext uri="{A12FA001-AC4F-418D-AE19-62706E023703}">
                      <ahyp:hlinkClr xmlns:ahyp="http://schemas.microsoft.com/office/drawing/2018/hyperlinkcolor" val="tx"/>
                    </a:ext>
                  </a:extLst>
                </a:hlinkClick>
              </a:rPr>
              <a:t>.com</a:t>
            </a:r>
            <a:r>
              <a:rPr lang="en-US" sz="1400" b="1" dirty="0">
                <a:solidFill>
                  <a:srgbClr val="00B0F0"/>
                </a:solidFill>
                <a:latin typeface="Consolas" panose="020B0609020204030204" pitchFamily="49" charset="0"/>
              </a:rPr>
              <a:t>   </a:t>
            </a:r>
            <a:endParaRPr lang="en-IN" sz="1400" dirty="0">
              <a:solidFill>
                <a:srgbClr val="00B0F0"/>
              </a:solidFill>
            </a:endParaRPr>
          </a:p>
        </p:txBody>
      </p:sp>
      <p:sp>
        <p:nvSpPr>
          <p:cNvPr id="28" name="TextBox 27">
            <a:extLst>
              <a:ext uri="{FF2B5EF4-FFF2-40B4-BE49-F238E27FC236}">
                <a16:creationId xmlns:a16="http://schemas.microsoft.com/office/drawing/2014/main" id="{FABD52BA-102F-46AE-8890-F0D1B425EC3B}"/>
              </a:ext>
            </a:extLst>
          </p:cNvPr>
          <p:cNvSpPr txBox="1"/>
          <p:nvPr/>
        </p:nvSpPr>
        <p:spPr>
          <a:xfrm>
            <a:off x="8478199" y="6263552"/>
            <a:ext cx="5301288" cy="261610"/>
          </a:xfrm>
          <a:prstGeom prst="rect">
            <a:avLst/>
          </a:prstGeom>
          <a:noFill/>
        </p:spPr>
        <p:txBody>
          <a:bodyPr wrap="square">
            <a:spAutoFit/>
          </a:bodyPr>
          <a:lstStyle/>
          <a:p>
            <a:r>
              <a:rPr lang="en-US" sz="1100" b="1" dirty="0">
                <a:solidFill>
                  <a:srgbClr val="00B0F0"/>
                </a:solidFill>
                <a:effectLst>
                  <a:outerShdw blurRad="50800" dist="38100" dir="5400000" algn="t" rotWithShape="0">
                    <a:prstClr val="black">
                      <a:alpha val="40000"/>
                    </a:prstClr>
                  </a:outerShdw>
                </a:effectLst>
              </a:rPr>
              <a:t>651 N. Broad St. Suite 206, Middletown DE 19709, US</a:t>
            </a:r>
            <a:endParaRPr lang="en-IN" sz="1100" b="1" dirty="0">
              <a:solidFill>
                <a:srgbClr val="00B0F0"/>
              </a:solidFill>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2314201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000">
        <p159:morph option="byObject"/>
      </p:transition>
    </mc:Choice>
    <mc:Fallback xmlns="">
      <p:transition spd="slow" advTm="300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BSIPLTSEL" val="0þ"/>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5154C8-4BB5-43F2-9F6C-5E79271A0D50}">
  <ds:schemaRefs>
    <ds:schemaRef ds:uri="http://schemas.microsoft.com/sharepoint/v3/contenttype/forms"/>
  </ds:schemaRefs>
</ds:datastoreItem>
</file>

<file path=customXml/itemProps2.xml><?xml version="1.0" encoding="utf-8"?>
<ds:datastoreItem xmlns:ds="http://schemas.openxmlformats.org/officeDocument/2006/customXml" ds:itemID="{947A0EF5-23A9-4627-BC46-745B7DD804D2}">
  <ds:schemaRefs>
    <ds:schemaRef ds:uri="http://purl.org/dc/terms/"/>
    <ds:schemaRef ds:uri="http://schemas.microsoft.com/sharepoint/v3"/>
    <ds:schemaRef ds:uri="http://www.w3.org/XML/1998/namespace"/>
    <ds:schemaRef ds:uri="http://schemas.microsoft.com/office/2006/documentManagement/types"/>
    <ds:schemaRef ds:uri="http://schemas.microsoft.com/office/2006/metadata/properties"/>
    <ds:schemaRef ds:uri="fb0879af-3eba-417a-a55a-ffe6dcd6ca77"/>
    <ds:schemaRef ds:uri="http://purl.org/dc/dcmitype/"/>
    <ds:schemaRef ds:uri="http://schemas.microsoft.com/office/infopath/2007/PartnerControls"/>
    <ds:schemaRef ds:uri="http://schemas.openxmlformats.org/package/2006/metadata/core-properties"/>
    <ds:schemaRef ds:uri="6dc4bcd6-49db-4c07-9060-8acfc67cef9f"/>
    <ds:schemaRef ds:uri="http://purl.org/dc/elements/1.1/"/>
  </ds:schemaRefs>
</ds:datastoreItem>
</file>

<file path=customXml/itemProps3.xml><?xml version="1.0" encoding="utf-8"?>
<ds:datastoreItem xmlns:ds="http://schemas.openxmlformats.org/officeDocument/2006/customXml" ds:itemID="{F2807890-83DC-4772-9CAD-F7CB30099A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1192</Words>
  <Application>Microsoft Office PowerPoint</Application>
  <PresentationFormat>Widescreen</PresentationFormat>
  <Paragraphs>208</Paragraphs>
  <Slides>36</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36</vt:i4>
      </vt:variant>
    </vt:vector>
  </HeadingPairs>
  <TitlesOfParts>
    <vt:vector size="49" baseType="lpstr">
      <vt:lpstr>Adobe Gothic Std B</vt:lpstr>
      <vt:lpstr>Aptos</vt:lpstr>
      <vt:lpstr>Aptos Display</vt:lpstr>
      <vt:lpstr>Arial</vt:lpstr>
      <vt:lpstr>Arial Black</vt:lpstr>
      <vt:lpstr>Artifakt Element Heavy</vt:lpstr>
      <vt:lpstr>Bahnschrift</vt:lpstr>
      <vt:lpstr>Calibri</vt:lpstr>
      <vt:lpstr>Century Gothic</vt:lpstr>
      <vt:lpstr>Consolas</vt:lpstr>
      <vt:lpstr>Courier New</vt:lpstr>
      <vt:lpstr>Wingdings</vt:lpstr>
      <vt:lpstr>Office Theme</vt:lpstr>
      <vt:lpstr>PowerPoint Presentation</vt:lpstr>
      <vt:lpstr>  ABOUT US</vt:lpstr>
      <vt:lpstr>OUR Company and Services</vt:lpstr>
      <vt:lpstr>World Class Experience</vt:lpstr>
      <vt:lpstr>STANDARDS</vt:lpstr>
      <vt:lpstr>OUR AWARD WINNING PROCESS </vt:lpstr>
      <vt:lpstr>Custom Joist Detailing Program</vt:lpstr>
      <vt:lpstr>PowerPoint Presentation</vt:lpstr>
      <vt:lpstr>JOIST BILL OF MATERIAL</vt:lpstr>
      <vt:lpstr>BRIDGING BILL OF MATERIAL</vt:lpstr>
      <vt:lpstr>PowerPoint Presentation</vt:lpstr>
      <vt:lpstr>PowerPoint Presentation</vt:lpstr>
      <vt:lpstr>PowerPoint Presentation</vt:lpstr>
      <vt:lpstr>OUR SATISFIED CLIENTS</vt:lpstr>
      <vt:lpstr>Crosby elementary – oh</vt:lpstr>
      <vt:lpstr>ARBOUR SUARE – TX</vt:lpstr>
      <vt:lpstr>2240W 75TH ST OFFICE – IL</vt:lpstr>
      <vt:lpstr>CHRIST CHURCH – WI</vt:lpstr>
      <vt:lpstr>SAMPLE  JOIST SECTIONS</vt:lpstr>
      <vt:lpstr>JOIST SECTIONS</vt:lpstr>
      <vt:lpstr>SOUTHERN METHODIST UNIVERSITY</vt:lpstr>
      <vt:lpstr>Masport- Pier park phase 2</vt:lpstr>
      <vt:lpstr>FKC MALLARD CREEK, CHARLOTTE, NC</vt:lpstr>
      <vt:lpstr>SOUTHERN METHODIST UNIVERSITY</vt:lpstr>
      <vt:lpstr>LAUREL MULTI- SERVICE CENTER- PHASE 2</vt:lpstr>
      <vt:lpstr>Dovetail or reveal series or versa deck</vt:lpstr>
      <vt:lpstr>SAMPLE Deck sections</vt:lpstr>
      <vt:lpstr>SAMPLE Deck sections</vt:lpstr>
      <vt:lpstr>SAMPLE Deck sections</vt:lpstr>
      <vt:lpstr>Deck fastEner scheduleS</vt:lpstr>
      <vt:lpstr>Deck list samples</vt:lpstr>
      <vt:lpstr>Deck list samples</vt:lpstr>
      <vt:lpstr>Deck accessories list</vt:lpstr>
      <vt:lpstr>ESTIMATION OF JOIST AND DECK PROJECT</vt:lpstr>
      <vt:lpstr>Our industry associates</vt:lpstr>
      <vt:lpstr>Let’s Work Together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2019-08-30T13:19:40Z</dcterms:created>
  <dcterms:modified xsi:type="dcterms:W3CDTF">2026-07-21T20:58:34Z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